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75" r:id="rId6"/>
    <p:sldId id="277" r:id="rId7"/>
    <p:sldId id="283" r:id="rId8"/>
    <p:sldId id="269" r:id="rId9"/>
    <p:sldId id="276" r:id="rId10"/>
    <p:sldId id="287" r:id="rId11"/>
    <p:sldId id="268" r:id="rId12"/>
    <p:sldId id="280" r:id="rId13"/>
    <p:sldId id="270" r:id="rId14"/>
    <p:sldId id="291" r:id="rId15"/>
    <p:sldId id="292" r:id="rId16"/>
    <p:sldId id="266" r:id="rId17"/>
    <p:sldId id="273" r:id="rId18"/>
    <p:sldId id="286" r:id="rId19"/>
    <p:sldId id="285" r:id="rId20"/>
    <p:sldId id="293" r:id="rId21"/>
    <p:sldId id="278" r:id="rId22"/>
    <p:sldId id="263" r:id="rId23"/>
    <p:sldId id="258" r:id="rId24"/>
    <p:sldId id="290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EFFBE-A8AD-4046-2A93-646DC8BB1E93}" v="186" dt="2024-06-04T21:12:09.025"/>
    <p1510:client id="{5DF4352B-CBC9-8063-B095-BD8D3E7DCD6F}" v="98" dt="2024-06-05T14:31:55.045"/>
    <p1510:client id="{68961CFC-EE1C-64A6-F14D-E02CEAE9E15C}" v="113" dt="2024-06-05T16:30:06.695"/>
    <p1510:client id="{6CFE6C6E-240E-4E2C-B008-234BA699DE2F}" v="5139" dt="2024-06-05T16:42:46.336"/>
    <p1510:client id="{77639FB5-9B43-B81E-43AA-C52648675D58}" v="18" dt="2024-06-05T15:30:15.453"/>
    <p1510:client id="{7B75206B-5CC8-86B4-2E30-E17C864D923F}" v="211" dt="2024-06-05T17:42:08.759"/>
    <p1510:client id="{8E0EDE9B-A63C-F1CF-4F22-BE93FB8DFA9A}" v="2762" dt="2024-06-05T16:07:44.973"/>
    <p1510:client id="{95BE5475-6DAC-E3A5-BCCC-7D2B8EBFF1D8}" v="8" dt="2024-06-05T17:25:54.586"/>
    <p1510:client id="{9E5079E3-FC5F-7160-4E27-F78589BDF029}" v="1" dt="2024-06-04T21:52:21.583"/>
    <p1510:client id="{B7A57F7B-4945-88E3-47B7-830B5F891330}" v="5" dt="2024-06-05T15:52:24.842"/>
    <p1510:client id="{CD963B18-1AF5-9754-D5B7-0FA4958126A6}" v="450" dt="2024-06-04T23:12:55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F7A6D-CF1A-4E4E-9EBD-377914B6B15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46615C-46F9-41A1-B12C-2E1C404C4724}">
      <dgm:prSet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Assisted Living</a:t>
          </a:r>
          <a:endParaRPr lang="en-US" b="1"/>
        </a:p>
      </dgm:t>
    </dgm:pt>
    <dgm:pt modelId="{DBCE533D-A3AB-4CA5-AEC2-430610492FF5}" type="parTrans" cxnId="{584E854A-2A80-46E2-B671-3469814BAFD7}">
      <dgm:prSet/>
      <dgm:spPr/>
      <dgm:t>
        <a:bodyPr/>
        <a:lstStyle/>
        <a:p>
          <a:endParaRPr lang="en-US"/>
        </a:p>
      </dgm:t>
    </dgm:pt>
    <dgm:pt modelId="{317B9B01-86DD-4049-BDE2-99B2B4E32212}" type="sibTrans" cxnId="{584E854A-2A80-46E2-B671-3469814BAFD7}">
      <dgm:prSet/>
      <dgm:spPr/>
      <dgm:t>
        <a:bodyPr/>
        <a:lstStyle/>
        <a:p>
          <a:endParaRPr lang="en-US"/>
        </a:p>
      </dgm:t>
    </dgm:pt>
    <dgm:pt modelId="{6FEAAB8E-4F73-4701-AB65-3AC1E16D2867}">
      <dgm:prSet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Long-Term Care</a:t>
          </a:r>
          <a:endParaRPr lang="en-US" b="1"/>
        </a:p>
      </dgm:t>
    </dgm:pt>
    <dgm:pt modelId="{EF76514D-DED0-4F4F-A877-57BA26C27F61}" type="parTrans" cxnId="{F252E452-DAB7-4CEF-B636-A5B2AB34D2EE}">
      <dgm:prSet/>
      <dgm:spPr/>
      <dgm:t>
        <a:bodyPr/>
        <a:lstStyle/>
        <a:p>
          <a:endParaRPr lang="en-US"/>
        </a:p>
      </dgm:t>
    </dgm:pt>
    <dgm:pt modelId="{87BE5B3B-5A22-4040-B760-FFEE71138C7B}" type="sibTrans" cxnId="{F252E452-DAB7-4CEF-B636-A5B2AB34D2EE}">
      <dgm:prSet/>
      <dgm:spPr/>
      <dgm:t>
        <a:bodyPr/>
        <a:lstStyle/>
        <a:p>
          <a:endParaRPr lang="en-US"/>
        </a:p>
      </dgm:t>
    </dgm:pt>
    <dgm:pt modelId="{F8121812-089C-4999-89CD-5CD023336CD5}">
      <dgm:prSet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Memory Care</a:t>
          </a:r>
          <a:endParaRPr lang="en-US" b="1"/>
        </a:p>
      </dgm:t>
    </dgm:pt>
    <dgm:pt modelId="{5293D623-6568-4E6D-911F-06F8E1540BD9}" type="parTrans" cxnId="{B8938E76-64FA-4AFC-A37C-D55FAFF8D061}">
      <dgm:prSet/>
      <dgm:spPr/>
      <dgm:t>
        <a:bodyPr/>
        <a:lstStyle/>
        <a:p>
          <a:endParaRPr lang="en-US"/>
        </a:p>
      </dgm:t>
    </dgm:pt>
    <dgm:pt modelId="{52A5ADBC-A9C5-4544-B8FC-67B2F0969EB9}" type="sibTrans" cxnId="{B8938E76-64FA-4AFC-A37C-D55FAFF8D061}">
      <dgm:prSet/>
      <dgm:spPr/>
      <dgm:t>
        <a:bodyPr/>
        <a:lstStyle/>
        <a:p>
          <a:endParaRPr lang="en-US"/>
        </a:p>
      </dgm:t>
    </dgm:pt>
    <dgm:pt modelId="{09822709-7646-4318-BDFD-1CBFDA3B4542}">
      <dgm:prSet phldr="0"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Short-Term Rehabilitation</a:t>
          </a:r>
          <a:endParaRPr lang="en-US" b="1"/>
        </a:p>
      </dgm:t>
    </dgm:pt>
    <dgm:pt modelId="{A708900F-96B7-4AA0-80CF-3E33BFE082AE}" type="parTrans" cxnId="{C7004BB2-D4EF-43BF-B20A-507EEE199B78}">
      <dgm:prSet/>
      <dgm:spPr/>
      <dgm:t>
        <a:bodyPr/>
        <a:lstStyle/>
        <a:p>
          <a:endParaRPr lang="en-US"/>
        </a:p>
      </dgm:t>
    </dgm:pt>
    <dgm:pt modelId="{59BF96E5-CDEA-43D7-B68A-3359133E81BC}" type="sibTrans" cxnId="{C7004BB2-D4EF-43BF-B20A-507EEE199B78}">
      <dgm:prSet/>
      <dgm:spPr/>
      <dgm:t>
        <a:bodyPr/>
        <a:lstStyle/>
        <a:p>
          <a:endParaRPr lang="en-US"/>
        </a:p>
      </dgm:t>
    </dgm:pt>
    <dgm:pt modelId="{9062ACAE-12B8-41C8-B532-0B50BE053617}">
      <dgm:prSet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Outpatient Therapy</a:t>
          </a:r>
          <a:endParaRPr lang="en-US" b="1"/>
        </a:p>
      </dgm:t>
    </dgm:pt>
    <dgm:pt modelId="{5BC91139-7876-4674-953B-B1146B09D276}" type="parTrans" cxnId="{BD564A49-A6F7-49EA-BCE8-7C2A0229CCBB}">
      <dgm:prSet/>
      <dgm:spPr/>
      <dgm:t>
        <a:bodyPr/>
        <a:lstStyle/>
        <a:p>
          <a:endParaRPr lang="en-US"/>
        </a:p>
      </dgm:t>
    </dgm:pt>
    <dgm:pt modelId="{034771BB-28F3-47D3-B1BC-489EEDF9C089}" type="sibTrans" cxnId="{BD564A49-A6F7-49EA-BCE8-7C2A0229CCBB}">
      <dgm:prSet/>
      <dgm:spPr/>
      <dgm:t>
        <a:bodyPr/>
        <a:lstStyle/>
        <a:p>
          <a:endParaRPr lang="en-US"/>
        </a:p>
      </dgm:t>
    </dgm:pt>
    <dgm:pt modelId="{B7FF376F-D7BF-4A0A-BF78-28CE83CD5EA5}">
      <dgm:prSet phldr="0"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Home Health – MO/KS</a:t>
          </a:r>
          <a:endParaRPr lang="en-US" b="1"/>
        </a:p>
      </dgm:t>
    </dgm:pt>
    <dgm:pt modelId="{CAB36E8D-D59F-405C-ADC0-36F209812750}" type="parTrans" cxnId="{36A72FE9-C2EB-4824-91E2-7E3041246CD4}">
      <dgm:prSet/>
      <dgm:spPr/>
      <dgm:t>
        <a:bodyPr/>
        <a:lstStyle/>
        <a:p>
          <a:endParaRPr lang="en-US"/>
        </a:p>
      </dgm:t>
    </dgm:pt>
    <dgm:pt modelId="{BD776AE1-A893-4B08-8F07-08F1EF449164}" type="sibTrans" cxnId="{36A72FE9-C2EB-4824-91E2-7E3041246CD4}">
      <dgm:prSet/>
      <dgm:spPr/>
      <dgm:t>
        <a:bodyPr/>
        <a:lstStyle/>
        <a:p>
          <a:endParaRPr lang="en-US"/>
        </a:p>
      </dgm:t>
    </dgm:pt>
    <dgm:pt modelId="{88A5C35D-0013-4A49-8470-0947B863A516}">
      <dgm:prSet/>
      <dgm:spPr/>
      <dgm:t>
        <a:bodyPr/>
        <a:lstStyle/>
        <a:p>
          <a:pPr rtl="0"/>
          <a:r>
            <a:rPr lang="en-US" b="1">
              <a:latin typeface="Trebuchet MS" panose="020B0603020202020204"/>
            </a:rPr>
            <a:t>Hospice - MO </a:t>
          </a:r>
          <a:endParaRPr lang="en-US" b="1"/>
        </a:p>
      </dgm:t>
    </dgm:pt>
    <dgm:pt modelId="{7A1B870E-407F-448B-B2AD-80FEC8A37084}" type="parTrans" cxnId="{23586A8B-974B-4A69-8624-917F86459E6E}">
      <dgm:prSet/>
      <dgm:spPr/>
      <dgm:t>
        <a:bodyPr/>
        <a:lstStyle/>
        <a:p>
          <a:endParaRPr lang="en-US"/>
        </a:p>
      </dgm:t>
    </dgm:pt>
    <dgm:pt modelId="{A20F1845-A528-443D-ACE1-A2BA95101250}" type="sibTrans" cxnId="{23586A8B-974B-4A69-8624-917F86459E6E}">
      <dgm:prSet/>
      <dgm:spPr/>
      <dgm:t>
        <a:bodyPr/>
        <a:lstStyle/>
        <a:p>
          <a:endParaRPr lang="en-US"/>
        </a:p>
      </dgm:t>
    </dgm:pt>
    <dgm:pt modelId="{D09A5140-F6FF-49CD-AE52-D0D9C16A5563}" type="pres">
      <dgm:prSet presAssocID="{9B0F7A6D-CF1A-4E4E-9EBD-377914B6B15A}" presName="linear" presStyleCnt="0">
        <dgm:presLayoutVars>
          <dgm:animLvl val="lvl"/>
          <dgm:resizeHandles val="exact"/>
        </dgm:presLayoutVars>
      </dgm:prSet>
      <dgm:spPr/>
    </dgm:pt>
    <dgm:pt modelId="{EDD9FE6C-AD19-484B-9DFD-E26472CEBA0A}" type="pres">
      <dgm:prSet presAssocID="{8046615C-46F9-41A1-B12C-2E1C404C472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B8CA3D6-60D1-4CDB-B939-7C6301361AAB}" type="pres">
      <dgm:prSet presAssocID="{317B9B01-86DD-4049-BDE2-99B2B4E32212}" presName="spacer" presStyleCnt="0"/>
      <dgm:spPr/>
    </dgm:pt>
    <dgm:pt modelId="{658B76D0-BEA3-4E3D-8F87-7921451E0EA9}" type="pres">
      <dgm:prSet presAssocID="{6FEAAB8E-4F73-4701-AB65-3AC1E16D286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25EC45E-09D4-485B-8072-36AAFB5D0F1B}" type="pres">
      <dgm:prSet presAssocID="{87BE5B3B-5A22-4040-B760-FFEE71138C7B}" presName="spacer" presStyleCnt="0"/>
      <dgm:spPr/>
    </dgm:pt>
    <dgm:pt modelId="{BB82B4B1-EFC6-40AD-A8B7-49EC93DDD3B5}" type="pres">
      <dgm:prSet presAssocID="{F8121812-089C-4999-89CD-5CD023336CD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DDC9F20-FC90-4735-910C-699E5B230142}" type="pres">
      <dgm:prSet presAssocID="{52A5ADBC-A9C5-4544-B8FC-67B2F0969EB9}" presName="spacer" presStyleCnt="0"/>
      <dgm:spPr/>
    </dgm:pt>
    <dgm:pt modelId="{23F1DEA3-4E00-4E51-89C0-2A10F29A9F2D}" type="pres">
      <dgm:prSet presAssocID="{09822709-7646-4318-BDFD-1CBFDA3B454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7720E45-1931-4E63-84A7-46E31CD916B6}" type="pres">
      <dgm:prSet presAssocID="{59BF96E5-CDEA-43D7-B68A-3359133E81BC}" presName="spacer" presStyleCnt="0"/>
      <dgm:spPr/>
    </dgm:pt>
    <dgm:pt modelId="{75B1A90E-E25A-44B8-82C2-F54BAFFCC93E}" type="pres">
      <dgm:prSet presAssocID="{9062ACAE-12B8-41C8-B532-0B50BE05361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8BC4724-70D9-4020-BFF6-2B33245D0E06}" type="pres">
      <dgm:prSet presAssocID="{034771BB-28F3-47D3-B1BC-489EEDF9C089}" presName="spacer" presStyleCnt="0"/>
      <dgm:spPr/>
    </dgm:pt>
    <dgm:pt modelId="{7398DA1C-3A3A-4615-8506-ABC307B3161D}" type="pres">
      <dgm:prSet presAssocID="{B7FF376F-D7BF-4A0A-BF78-28CE83CD5EA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658AED-4ADC-41F2-92D5-71D0C9932684}" type="pres">
      <dgm:prSet presAssocID="{BD776AE1-A893-4B08-8F07-08F1EF449164}" presName="spacer" presStyleCnt="0"/>
      <dgm:spPr/>
    </dgm:pt>
    <dgm:pt modelId="{693493F0-9FA3-433B-84E2-1417EA7A52B4}" type="pres">
      <dgm:prSet presAssocID="{88A5C35D-0013-4A49-8470-0947B863A51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8D0D907-E19E-4A28-B755-E3F161751208}" type="presOf" srcId="{9B0F7A6D-CF1A-4E4E-9EBD-377914B6B15A}" destId="{D09A5140-F6FF-49CD-AE52-D0D9C16A5563}" srcOrd="0" destOrd="0" presId="urn:microsoft.com/office/officeart/2005/8/layout/vList2"/>
    <dgm:cxn modelId="{BAF08435-088A-43B7-AC1E-B8EF8F5DB934}" type="presOf" srcId="{88A5C35D-0013-4A49-8470-0947B863A516}" destId="{693493F0-9FA3-433B-84E2-1417EA7A52B4}" srcOrd="0" destOrd="0" presId="urn:microsoft.com/office/officeart/2005/8/layout/vList2"/>
    <dgm:cxn modelId="{3DA60A3A-5BC9-41B9-A620-FFC3EED59F8F}" type="presOf" srcId="{6FEAAB8E-4F73-4701-AB65-3AC1E16D2867}" destId="{658B76D0-BEA3-4E3D-8F87-7921451E0EA9}" srcOrd="0" destOrd="0" presId="urn:microsoft.com/office/officeart/2005/8/layout/vList2"/>
    <dgm:cxn modelId="{BD564A49-A6F7-49EA-BCE8-7C2A0229CCBB}" srcId="{9B0F7A6D-CF1A-4E4E-9EBD-377914B6B15A}" destId="{9062ACAE-12B8-41C8-B532-0B50BE053617}" srcOrd="4" destOrd="0" parTransId="{5BC91139-7876-4674-953B-B1146B09D276}" sibTransId="{034771BB-28F3-47D3-B1BC-489EEDF9C089}"/>
    <dgm:cxn modelId="{584E854A-2A80-46E2-B671-3469814BAFD7}" srcId="{9B0F7A6D-CF1A-4E4E-9EBD-377914B6B15A}" destId="{8046615C-46F9-41A1-B12C-2E1C404C4724}" srcOrd="0" destOrd="0" parTransId="{DBCE533D-A3AB-4CA5-AEC2-430610492FF5}" sibTransId="{317B9B01-86DD-4049-BDE2-99B2B4E32212}"/>
    <dgm:cxn modelId="{8ACFD051-3EA9-4B35-AE01-504C59FB2F3F}" type="presOf" srcId="{09822709-7646-4318-BDFD-1CBFDA3B4542}" destId="{23F1DEA3-4E00-4E51-89C0-2A10F29A9F2D}" srcOrd="0" destOrd="0" presId="urn:microsoft.com/office/officeart/2005/8/layout/vList2"/>
    <dgm:cxn modelId="{F252E452-DAB7-4CEF-B636-A5B2AB34D2EE}" srcId="{9B0F7A6D-CF1A-4E4E-9EBD-377914B6B15A}" destId="{6FEAAB8E-4F73-4701-AB65-3AC1E16D2867}" srcOrd="1" destOrd="0" parTransId="{EF76514D-DED0-4F4F-A877-57BA26C27F61}" sibTransId="{87BE5B3B-5A22-4040-B760-FFEE71138C7B}"/>
    <dgm:cxn modelId="{B8938E76-64FA-4AFC-A37C-D55FAFF8D061}" srcId="{9B0F7A6D-CF1A-4E4E-9EBD-377914B6B15A}" destId="{F8121812-089C-4999-89CD-5CD023336CD5}" srcOrd="2" destOrd="0" parTransId="{5293D623-6568-4E6D-911F-06F8E1540BD9}" sibTransId="{52A5ADBC-A9C5-4544-B8FC-67B2F0969EB9}"/>
    <dgm:cxn modelId="{23586A8B-974B-4A69-8624-917F86459E6E}" srcId="{9B0F7A6D-CF1A-4E4E-9EBD-377914B6B15A}" destId="{88A5C35D-0013-4A49-8470-0947B863A516}" srcOrd="6" destOrd="0" parTransId="{7A1B870E-407F-448B-B2AD-80FEC8A37084}" sibTransId="{A20F1845-A528-443D-ACE1-A2BA95101250}"/>
    <dgm:cxn modelId="{E85D2B9E-442D-4C22-A94F-FAD34C3B3DE4}" type="presOf" srcId="{9062ACAE-12B8-41C8-B532-0B50BE053617}" destId="{75B1A90E-E25A-44B8-82C2-F54BAFFCC93E}" srcOrd="0" destOrd="0" presId="urn:microsoft.com/office/officeart/2005/8/layout/vList2"/>
    <dgm:cxn modelId="{CBEEFEAA-2F02-40B2-BD81-110B8794B736}" type="presOf" srcId="{B7FF376F-D7BF-4A0A-BF78-28CE83CD5EA5}" destId="{7398DA1C-3A3A-4615-8506-ABC307B3161D}" srcOrd="0" destOrd="0" presId="urn:microsoft.com/office/officeart/2005/8/layout/vList2"/>
    <dgm:cxn modelId="{C7004BB2-D4EF-43BF-B20A-507EEE199B78}" srcId="{9B0F7A6D-CF1A-4E4E-9EBD-377914B6B15A}" destId="{09822709-7646-4318-BDFD-1CBFDA3B4542}" srcOrd="3" destOrd="0" parTransId="{A708900F-96B7-4AA0-80CF-3E33BFE082AE}" sibTransId="{59BF96E5-CDEA-43D7-B68A-3359133E81BC}"/>
    <dgm:cxn modelId="{64E8E4BF-4A0C-4E2F-8639-8C0180FBDDEF}" type="presOf" srcId="{F8121812-089C-4999-89CD-5CD023336CD5}" destId="{BB82B4B1-EFC6-40AD-A8B7-49EC93DDD3B5}" srcOrd="0" destOrd="0" presId="urn:microsoft.com/office/officeart/2005/8/layout/vList2"/>
    <dgm:cxn modelId="{141E86CF-860E-471B-89C9-F05D3C8CE539}" type="presOf" srcId="{8046615C-46F9-41A1-B12C-2E1C404C4724}" destId="{EDD9FE6C-AD19-484B-9DFD-E26472CEBA0A}" srcOrd="0" destOrd="0" presId="urn:microsoft.com/office/officeart/2005/8/layout/vList2"/>
    <dgm:cxn modelId="{36A72FE9-C2EB-4824-91E2-7E3041246CD4}" srcId="{9B0F7A6D-CF1A-4E4E-9EBD-377914B6B15A}" destId="{B7FF376F-D7BF-4A0A-BF78-28CE83CD5EA5}" srcOrd="5" destOrd="0" parTransId="{CAB36E8D-D59F-405C-ADC0-36F209812750}" sibTransId="{BD776AE1-A893-4B08-8F07-08F1EF449164}"/>
    <dgm:cxn modelId="{97E71D2D-8952-4F4E-8D02-052B86CC57C5}" type="presParOf" srcId="{D09A5140-F6FF-49CD-AE52-D0D9C16A5563}" destId="{EDD9FE6C-AD19-484B-9DFD-E26472CEBA0A}" srcOrd="0" destOrd="0" presId="urn:microsoft.com/office/officeart/2005/8/layout/vList2"/>
    <dgm:cxn modelId="{EE9405FD-1443-4B76-AB29-F10369C39C1A}" type="presParOf" srcId="{D09A5140-F6FF-49CD-AE52-D0D9C16A5563}" destId="{DB8CA3D6-60D1-4CDB-B939-7C6301361AAB}" srcOrd="1" destOrd="0" presId="urn:microsoft.com/office/officeart/2005/8/layout/vList2"/>
    <dgm:cxn modelId="{762304C9-B35F-49AB-90AE-FEAA754429ED}" type="presParOf" srcId="{D09A5140-F6FF-49CD-AE52-D0D9C16A5563}" destId="{658B76D0-BEA3-4E3D-8F87-7921451E0EA9}" srcOrd="2" destOrd="0" presId="urn:microsoft.com/office/officeart/2005/8/layout/vList2"/>
    <dgm:cxn modelId="{94B7D557-4D47-4F37-9AE7-A5002F5F979E}" type="presParOf" srcId="{D09A5140-F6FF-49CD-AE52-D0D9C16A5563}" destId="{F25EC45E-09D4-485B-8072-36AAFB5D0F1B}" srcOrd="3" destOrd="0" presId="urn:microsoft.com/office/officeart/2005/8/layout/vList2"/>
    <dgm:cxn modelId="{CA38361A-D6D2-4A30-A7A2-57C3B55DAC02}" type="presParOf" srcId="{D09A5140-F6FF-49CD-AE52-D0D9C16A5563}" destId="{BB82B4B1-EFC6-40AD-A8B7-49EC93DDD3B5}" srcOrd="4" destOrd="0" presId="urn:microsoft.com/office/officeart/2005/8/layout/vList2"/>
    <dgm:cxn modelId="{82565A66-27DD-41CC-AB4D-47F35CBBDCB2}" type="presParOf" srcId="{D09A5140-F6FF-49CD-AE52-D0D9C16A5563}" destId="{DDDC9F20-FC90-4735-910C-699E5B230142}" srcOrd="5" destOrd="0" presId="urn:microsoft.com/office/officeart/2005/8/layout/vList2"/>
    <dgm:cxn modelId="{E38B3A0E-883A-4371-B1F3-93AB1E7955FF}" type="presParOf" srcId="{D09A5140-F6FF-49CD-AE52-D0D9C16A5563}" destId="{23F1DEA3-4E00-4E51-89C0-2A10F29A9F2D}" srcOrd="6" destOrd="0" presId="urn:microsoft.com/office/officeart/2005/8/layout/vList2"/>
    <dgm:cxn modelId="{EAA1A477-DC25-4B9B-9827-D986B754F90D}" type="presParOf" srcId="{D09A5140-F6FF-49CD-AE52-D0D9C16A5563}" destId="{E7720E45-1931-4E63-84A7-46E31CD916B6}" srcOrd="7" destOrd="0" presId="urn:microsoft.com/office/officeart/2005/8/layout/vList2"/>
    <dgm:cxn modelId="{9F9F6E6C-723C-4CF3-A4AF-3C2218AF966D}" type="presParOf" srcId="{D09A5140-F6FF-49CD-AE52-D0D9C16A5563}" destId="{75B1A90E-E25A-44B8-82C2-F54BAFFCC93E}" srcOrd="8" destOrd="0" presId="urn:microsoft.com/office/officeart/2005/8/layout/vList2"/>
    <dgm:cxn modelId="{408B8093-9746-40F0-8EF5-3AADA4902760}" type="presParOf" srcId="{D09A5140-F6FF-49CD-AE52-D0D9C16A5563}" destId="{C8BC4724-70D9-4020-BFF6-2B33245D0E06}" srcOrd="9" destOrd="0" presId="urn:microsoft.com/office/officeart/2005/8/layout/vList2"/>
    <dgm:cxn modelId="{AD622FE2-CF56-4B97-BD95-4EC804E7F332}" type="presParOf" srcId="{D09A5140-F6FF-49CD-AE52-D0D9C16A5563}" destId="{7398DA1C-3A3A-4615-8506-ABC307B3161D}" srcOrd="10" destOrd="0" presId="urn:microsoft.com/office/officeart/2005/8/layout/vList2"/>
    <dgm:cxn modelId="{79E784B8-0EE2-4D24-8E30-6BFD6338243B}" type="presParOf" srcId="{D09A5140-F6FF-49CD-AE52-D0D9C16A5563}" destId="{6E658AED-4ADC-41F2-92D5-71D0C9932684}" srcOrd="11" destOrd="0" presId="urn:microsoft.com/office/officeart/2005/8/layout/vList2"/>
    <dgm:cxn modelId="{52303ABF-172C-42E7-82EE-5CE3B19E8ADF}" type="presParOf" srcId="{D09A5140-F6FF-49CD-AE52-D0D9C16A5563}" destId="{693493F0-9FA3-433B-84E2-1417EA7A52B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8ADE1-3C5F-456F-8AF8-53000B57F56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AFDF47-AE71-4D36-9A92-4E6C4BFDC844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Decide who to talk to</a:t>
          </a:r>
          <a:endParaRPr lang="en-US"/>
        </a:p>
      </dgm:t>
    </dgm:pt>
    <dgm:pt modelId="{408F91FD-5B02-473B-839E-AAC5A3F4C1D0}" type="parTrans" cxnId="{7BA8520F-5F50-4D1A-9328-D371BC6DA551}">
      <dgm:prSet/>
      <dgm:spPr/>
      <dgm:t>
        <a:bodyPr/>
        <a:lstStyle/>
        <a:p>
          <a:endParaRPr lang="en-US"/>
        </a:p>
      </dgm:t>
    </dgm:pt>
    <dgm:pt modelId="{D3417823-01EB-4639-BEE5-96E8E5147546}" type="sibTrans" cxnId="{7BA8520F-5F50-4D1A-9328-D371BC6DA551}">
      <dgm:prSet/>
      <dgm:spPr/>
      <dgm:t>
        <a:bodyPr/>
        <a:lstStyle/>
        <a:p>
          <a:endParaRPr lang="en-US"/>
        </a:p>
      </dgm:t>
    </dgm:pt>
    <dgm:pt modelId="{4E265DCD-84EE-4B2D-9A90-300EDCC83BF3}">
      <dgm:prSet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Decide</a:t>
          </a:r>
          <a:r>
            <a:rPr lang="en-US"/>
            <a:t> how to </a:t>
          </a:r>
          <a:r>
            <a:rPr lang="en-US">
              <a:latin typeface="Trebuchet MS" panose="020B0603020202020204"/>
            </a:rPr>
            <a:t>talk to them</a:t>
          </a:r>
          <a:endParaRPr lang="en-US"/>
        </a:p>
      </dgm:t>
    </dgm:pt>
    <dgm:pt modelId="{B5AFF212-6816-4F99-80B2-9D23AB3C15FE}" type="parTrans" cxnId="{55FA8803-705E-4E9F-B63F-79322F250511}">
      <dgm:prSet/>
      <dgm:spPr/>
      <dgm:t>
        <a:bodyPr/>
        <a:lstStyle/>
        <a:p>
          <a:endParaRPr lang="en-US"/>
        </a:p>
      </dgm:t>
    </dgm:pt>
    <dgm:pt modelId="{53871B84-0633-414A-B250-B36C1C96A1FF}" type="sibTrans" cxnId="{55FA8803-705E-4E9F-B63F-79322F250511}">
      <dgm:prSet/>
      <dgm:spPr/>
      <dgm:t>
        <a:bodyPr/>
        <a:lstStyle/>
        <a:p>
          <a:endParaRPr lang="en-US"/>
        </a:p>
      </dgm:t>
    </dgm:pt>
    <dgm:pt modelId="{4AAB614A-EFDE-4D62-92CF-20A47F8820C6}">
      <dgm:prSet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Determine </a:t>
          </a:r>
          <a:r>
            <a:rPr lang="en-US"/>
            <a:t>your</a:t>
          </a:r>
          <a:r>
            <a:rPr lang="en-US">
              <a:latin typeface="Trebuchet MS" panose="020B0603020202020204"/>
            </a:rPr>
            <a:t> budget &amp; resources</a:t>
          </a:r>
          <a:endParaRPr lang="en-US"/>
        </a:p>
      </dgm:t>
    </dgm:pt>
    <dgm:pt modelId="{5BC9F692-932E-4F6F-B71C-DE78A8386B19}" type="parTrans" cxnId="{811CDB22-09D4-42D8-BC9B-3F57FD4CCD64}">
      <dgm:prSet/>
      <dgm:spPr/>
      <dgm:t>
        <a:bodyPr/>
        <a:lstStyle/>
        <a:p>
          <a:endParaRPr lang="en-US"/>
        </a:p>
      </dgm:t>
    </dgm:pt>
    <dgm:pt modelId="{7A5960FA-91D7-4A2D-BA71-AB874881567F}" type="sibTrans" cxnId="{811CDB22-09D4-42D8-BC9B-3F57FD4CCD64}">
      <dgm:prSet/>
      <dgm:spPr/>
      <dgm:t>
        <a:bodyPr/>
        <a:lstStyle/>
        <a:p>
          <a:endParaRPr lang="en-US"/>
        </a:p>
      </dgm:t>
    </dgm:pt>
    <dgm:pt modelId="{099D6BA4-739A-4CDD-ACEF-974F03634227}">
      <dgm:prSet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Assess regularly</a:t>
          </a:r>
          <a:endParaRPr lang="en-US"/>
        </a:p>
      </dgm:t>
    </dgm:pt>
    <dgm:pt modelId="{9B20E4E4-8DF1-4940-9A21-89A78E0B3F03}" type="parTrans" cxnId="{6A7D947D-D7F3-415F-A736-A217A1A41D4A}">
      <dgm:prSet/>
      <dgm:spPr/>
      <dgm:t>
        <a:bodyPr/>
        <a:lstStyle/>
        <a:p>
          <a:endParaRPr lang="en-US"/>
        </a:p>
      </dgm:t>
    </dgm:pt>
    <dgm:pt modelId="{9B703B2C-E049-4325-B6F0-86C84A1E85F5}" type="sibTrans" cxnId="{6A7D947D-D7F3-415F-A736-A217A1A41D4A}">
      <dgm:prSet/>
      <dgm:spPr/>
      <dgm:t>
        <a:bodyPr/>
        <a:lstStyle/>
        <a:p>
          <a:endParaRPr lang="en-US"/>
        </a:p>
      </dgm:t>
    </dgm:pt>
    <dgm:pt modelId="{496318C0-FEDF-4305-9DDB-3D449C3354CE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What is the message</a:t>
          </a:r>
        </a:p>
      </dgm:t>
    </dgm:pt>
    <dgm:pt modelId="{B6006B94-675F-49DF-AF0F-E27B18371D7A}" type="parTrans" cxnId="{AF22FC60-E39C-41F5-87D4-4A536CC9C5BC}">
      <dgm:prSet/>
      <dgm:spPr/>
    </dgm:pt>
    <dgm:pt modelId="{20A761F5-66EE-4144-A599-697CE29E8CCC}" type="sibTrans" cxnId="{AF22FC60-E39C-41F5-87D4-4A536CC9C5BC}">
      <dgm:prSet/>
      <dgm:spPr/>
    </dgm:pt>
    <dgm:pt modelId="{5957AA3D-224D-4304-9ED5-72864D5FC603}" type="pres">
      <dgm:prSet presAssocID="{F8A8ADE1-3C5F-456F-8AF8-53000B57F561}" presName="linear" presStyleCnt="0">
        <dgm:presLayoutVars>
          <dgm:animLvl val="lvl"/>
          <dgm:resizeHandles val="exact"/>
        </dgm:presLayoutVars>
      </dgm:prSet>
      <dgm:spPr/>
    </dgm:pt>
    <dgm:pt modelId="{BEE30D9B-BB99-45C8-82A2-EC465CFBFC68}" type="pres">
      <dgm:prSet presAssocID="{22AFDF47-AE71-4D36-9A92-4E6C4BFDC8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15DDBC-F952-4B85-AA4C-21D4067A45E9}" type="pres">
      <dgm:prSet presAssocID="{D3417823-01EB-4639-BEE5-96E8E5147546}" presName="spacer" presStyleCnt="0"/>
      <dgm:spPr/>
    </dgm:pt>
    <dgm:pt modelId="{E2CED9FC-9609-40C0-BD9E-8D62243BAC5C}" type="pres">
      <dgm:prSet presAssocID="{4E265DCD-84EE-4B2D-9A90-300EDCC83BF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13A54A-A4EE-4231-84E7-4197088E736F}" type="pres">
      <dgm:prSet presAssocID="{53871B84-0633-414A-B250-B36C1C96A1FF}" presName="spacer" presStyleCnt="0"/>
      <dgm:spPr/>
    </dgm:pt>
    <dgm:pt modelId="{070DD320-5215-4AA0-8EED-D7DD51C4B3B4}" type="pres">
      <dgm:prSet presAssocID="{496318C0-FEDF-4305-9DDB-3D449C3354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665304-0F9B-49B6-BDF9-E2DC33820A3A}" type="pres">
      <dgm:prSet presAssocID="{20A761F5-66EE-4144-A599-697CE29E8CCC}" presName="spacer" presStyleCnt="0"/>
      <dgm:spPr/>
    </dgm:pt>
    <dgm:pt modelId="{46643D7C-4D79-4998-8B93-B68306965A94}" type="pres">
      <dgm:prSet presAssocID="{4AAB614A-EFDE-4D62-92CF-20A47F8820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D75A57-3E6F-4D40-BFCD-2EA5862745D1}" type="pres">
      <dgm:prSet presAssocID="{7A5960FA-91D7-4A2D-BA71-AB874881567F}" presName="spacer" presStyleCnt="0"/>
      <dgm:spPr/>
    </dgm:pt>
    <dgm:pt modelId="{E8CDBB2F-0A2D-4490-915C-58550DF0F74D}" type="pres">
      <dgm:prSet presAssocID="{099D6BA4-739A-4CDD-ACEF-974F036342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FA8803-705E-4E9F-B63F-79322F250511}" srcId="{F8A8ADE1-3C5F-456F-8AF8-53000B57F561}" destId="{4E265DCD-84EE-4B2D-9A90-300EDCC83BF3}" srcOrd="1" destOrd="0" parTransId="{B5AFF212-6816-4F99-80B2-9D23AB3C15FE}" sibTransId="{53871B84-0633-414A-B250-B36C1C96A1FF}"/>
    <dgm:cxn modelId="{F881420F-DF9D-4341-9FBC-00560F0F4AC9}" type="presOf" srcId="{4E265DCD-84EE-4B2D-9A90-300EDCC83BF3}" destId="{E2CED9FC-9609-40C0-BD9E-8D62243BAC5C}" srcOrd="0" destOrd="0" presId="urn:microsoft.com/office/officeart/2005/8/layout/vList2"/>
    <dgm:cxn modelId="{7BA8520F-5F50-4D1A-9328-D371BC6DA551}" srcId="{F8A8ADE1-3C5F-456F-8AF8-53000B57F561}" destId="{22AFDF47-AE71-4D36-9A92-4E6C4BFDC844}" srcOrd="0" destOrd="0" parTransId="{408F91FD-5B02-473B-839E-AAC5A3F4C1D0}" sibTransId="{D3417823-01EB-4639-BEE5-96E8E5147546}"/>
    <dgm:cxn modelId="{811CDB22-09D4-42D8-BC9B-3F57FD4CCD64}" srcId="{F8A8ADE1-3C5F-456F-8AF8-53000B57F561}" destId="{4AAB614A-EFDE-4D62-92CF-20A47F8820C6}" srcOrd="3" destOrd="0" parTransId="{5BC9F692-932E-4F6F-B71C-DE78A8386B19}" sibTransId="{7A5960FA-91D7-4A2D-BA71-AB874881567F}"/>
    <dgm:cxn modelId="{C7621D29-8052-4EE9-81C8-98F488FF1CF3}" type="presOf" srcId="{22AFDF47-AE71-4D36-9A92-4E6C4BFDC844}" destId="{BEE30D9B-BB99-45C8-82A2-EC465CFBFC68}" srcOrd="0" destOrd="0" presId="urn:microsoft.com/office/officeart/2005/8/layout/vList2"/>
    <dgm:cxn modelId="{AF22FC60-E39C-41F5-87D4-4A536CC9C5BC}" srcId="{F8A8ADE1-3C5F-456F-8AF8-53000B57F561}" destId="{496318C0-FEDF-4305-9DDB-3D449C3354CE}" srcOrd="2" destOrd="0" parTransId="{B6006B94-675F-49DF-AF0F-E27B18371D7A}" sibTransId="{20A761F5-66EE-4144-A599-697CE29E8CCC}"/>
    <dgm:cxn modelId="{80EF8962-197C-41FA-80C1-9821104CC831}" type="presOf" srcId="{4AAB614A-EFDE-4D62-92CF-20A47F8820C6}" destId="{46643D7C-4D79-4998-8B93-B68306965A94}" srcOrd="0" destOrd="0" presId="urn:microsoft.com/office/officeart/2005/8/layout/vList2"/>
    <dgm:cxn modelId="{D1D77366-5B72-4AE7-B11C-DBC2600FB61F}" type="presOf" srcId="{496318C0-FEDF-4305-9DDB-3D449C3354CE}" destId="{070DD320-5215-4AA0-8EED-D7DD51C4B3B4}" srcOrd="0" destOrd="0" presId="urn:microsoft.com/office/officeart/2005/8/layout/vList2"/>
    <dgm:cxn modelId="{6A7D947D-D7F3-415F-A736-A217A1A41D4A}" srcId="{F8A8ADE1-3C5F-456F-8AF8-53000B57F561}" destId="{099D6BA4-739A-4CDD-ACEF-974F03634227}" srcOrd="4" destOrd="0" parTransId="{9B20E4E4-8DF1-4940-9A21-89A78E0B3F03}" sibTransId="{9B703B2C-E049-4325-B6F0-86C84A1E85F5}"/>
    <dgm:cxn modelId="{F7555787-91C1-45FE-A6C0-FB62906023D5}" type="presOf" srcId="{099D6BA4-739A-4CDD-ACEF-974F03634227}" destId="{E8CDBB2F-0A2D-4490-915C-58550DF0F74D}" srcOrd="0" destOrd="0" presId="urn:microsoft.com/office/officeart/2005/8/layout/vList2"/>
    <dgm:cxn modelId="{EBF947F1-14F9-44EC-939D-2DACE9745CF1}" type="presOf" srcId="{F8A8ADE1-3C5F-456F-8AF8-53000B57F561}" destId="{5957AA3D-224D-4304-9ED5-72864D5FC603}" srcOrd="0" destOrd="0" presId="urn:microsoft.com/office/officeart/2005/8/layout/vList2"/>
    <dgm:cxn modelId="{A5F6B255-F2B0-40F9-B184-CADDEB435137}" type="presParOf" srcId="{5957AA3D-224D-4304-9ED5-72864D5FC603}" destId="{BEE30D9B-BB99-45C8-82A2-EC465CFBFC68}" srcOrd="0" destOrd="0" presId="urn:microsoft.com/office/officeart/2005/8/layout/vList2"/>
    <dgm:cxn modelId="{8333563B-BB81-4DF7-9A01-12B340ABBEE0}" type="presParOf" srcId="{5957AA3D-224D-4304-9ED5-72864D5FC603}" destId="{9915DDBC-F952-4B85-AA4C-21D4067A45E9}" srcOrd="1" destOrd="0" presId="urn:microsoft.com/office/officeart/2005/8/layout/vList2"/>
    <dgm:cxn modelId="{29D60CC7-999B-4787-AED8-AB03DFF1C13F}" type="presParOf" srcId="{5957AA3D-224D-4304-9ED5-72864D5FC603}" destId="{E2CED9FC-9609-40C0-BD9E-8D62243BAC5C}" srcOrd="2" destOrd="0" presId="urn:microsoft.com/office/officeart/2005/8/layout/vList2"/>
    <dgm:cxn modelId="{719F0F68-E606-487C-B8AB-D06627E9F374}" type="presParOf" srcId="{5957AA3D-224D-4304-9ED5-72864D5FC603}" destId="{EA13A54A-A4EE-4231-84E7-4197088E736F}" srcOrd="3" destOrd="0" presId="urn:microsoft.com/office/officeart/2005/8/layout/vList2"/>
    <dgm:cxn modelId="{65D3DFC7-7FC9-48BC-82CE-A110D7045B49}" type="presParOf" srcId="{5957AA3D-224D-4304-9ED5-72864D5FC603}" destId="{070DD320-5215-4AA0-8EED-D7DD51C4B3B4}" srcOrd="4" destOrd="0" presId="urn:microsoft.com/office/officeart/2005/8/layout/vList2"/>
    <dgm:cxn modelId="{75FDEE01-C40E-431A-B2AF-D7B68BB98FBB}" type="presParOf" srcId="{5957AA3D-224D-4304-9ED5-72864D5FC603}" destId="{BB665304-0F9B-49B6-BDF9-E2DC33820A3A}" srcOrd="5" destOrd="0" presId="urn:microsoft.com/office/officeart/2005/8/layout/vList2"/>
    <dgm:cxn modelId="{664601E9-DCF9-451E-8EFE-202B95C4BCAD}" type="presParOf" srcId="{5957AA3D-224D-4304-9ED5-72864D5FC603}" destId="{46643D7C-4D79-4998-8B93-B68306965A94}" srcOrd="6" destOrd="0" presId="urn:microsoft.com/office/officeart/2005/8/layout/vList2"/>
    <dgm:cxn modelId="{49DD1C00-2BAC-4AB9-AEE1-8B62953288BF}" type="presParOf" srcId="{5957AA3D-224D-4304-9ED5-72864D5FC603}" destId="{36D75A57-3E6F-4D40-BFCD-2EA5862745D1}" srcOrd="7" destOrd="0" presId="urn:microsoft.com/office/officeart/2005/8/layout/vList2"/>
    <dgm:cxn modelId="{1C5BAADA-2A6F-4973-95B4-2B37ADE349A2}" type="presParOf" srcId="{5957AA3D-224D-4304-9ED5-72864D5FC603}" destId="{E8CDBB2F-0A2D-4490-915C-58550DF0F74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CCDF5-C0D9-4131-A4DB-045A2BFCC9C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CBBB586-8AAB-4F73-88DB-1FD5FAAB5ACE}">
      <dgm:prSet phldrT="[Text]" phldr="0" custT="1"/>
      <dgm:spPr/>
      <dgm:t>
        <a:bodyPr/>
        <a:lstStyle/>
        <a:p>
          <a:pPr rtl="0"/>
          <a:r>
            <a:rPr lang="en-US" sz="2800">
              <a:latin typeface="Trebuchet MS" panose="020B0603020202020204"/>
            </a:rPr>
            <a:t>Target Market  </a:t>
          </a:r>
          <a:r>
            <a:rPr lang="en-US" sz="2400">
              <a:latin typeface="Trebuchet MS" panose="020B0603020202020204"/>
            </a:rPr>
            <a:t>30,000</a:t>
          </a:r>
          <a:endParaRPr lang="en-US" sz="2400"/>
        </a:p>
      </dgm:t>
    </dgm:pt>
    <dgm:pt modelId="{FC24C4BE-B67E-4D9C-80FE-D9209B6515A0}" type="parTrans" cxnId="{DE9EB304-4D55-4071-A6DC-33BC00E813CF}">
      <dgm:prSet/>
      <dgm:spPr/>
      <dgm:t>
        <a:bodyPr/>
        <a:lstStyle/>
        <a:p>
          <a:endParaRPr lang="en-US"/>
        </a:p>
      </dgm:t>
    </dgm:pt>
    <dgm:pt modelId="{F25599C6-A293-45F4-BBBC-A6A86B2885D9}" type="sibTrans" cxnId="{DE9EB304-4D55-4071-A6DC-33BC00E813CF}">
      <dgm:prSet/>
      <dgm:spPr/>
      <dgm:t>
        <a:bodyPr/>
        <a:lstStyle/>
        <a:p>
          <a:endParaRPr lang="en-US"/>
        </a:p>
      </dgm:t>
    </dgm:pt>
    <dgm:pt modelId="{22C276B0-9F1E-4055-AF8E-49AE614E5543}">
      <dgm:prSet phldrT="[Text]" phldr="0" custT="1"/>
      <dgm:spPr/>
      <dgm:t>
        <a:bodyPr/>
        <a:lstStyle/>
        <a:p>
          <a:r>
            <a:rPr lang="en-US" sz="2800">
              <a:latin typeface="Trebuchet MS" panose="020B0603020202020204"/>
            </a:rPr>
            <a:t>Response</a:t>
          </a:r>
          <a:r>
            <a:rPr lang="en-US" sz="3200">
              <a:latin typeface="Trebuchet MS" panose="020B0603020202020204"/>
            </a:rPr>
            <a:t> </a:t>
          </a:r>
          <a:r>
            <a:rPr lang="en-US" sz="2400">
              <a:latin typeface="Trebuchet MS" panose="020B0603020202020204"/>
            </a:rPr>
            <a:t>1,800</a:t>
          </a:r>
          <a:endParaRPr lang="en-US" sz="2400"/>
        </a:p>
      </dgm:t>
    </dgm:pt>
    <dgm:pt modelId="{588A7717-67F2-4D49-B0CD-BD554D2C8DA9}" type="parTrans" cxnId="{7F2BB580-FF9C-4DD9-BF52-E218DD59F3C8}">
      <dgm:prSet/>
      <dgm:spPr/>
      <dgm:t>
        <a:bodyPr/>
        <a:lstStyle/>
        <a:p>
          <a:endParaRPr lang="en-US"/>
        </a:p>
      </dgm:t>
    </dgm:pt>
    <dgm:pt modelId="{3040F5A4-57B2-465E-9136-AA0FFF31F554}" type="sibTrans" cxnId="{7F2BB580-FF9C-4DD9-BF52-E218DD59F3C8}">
      <dgm:prSet/>
      <dgm:spPr/>
      <dgm:t>
        <a:bodyPr/>
        <a:lstStyle/>
        <a:p>
          <a:endParaRPr lang="en-US"/>
        </a:p>
      </dgm:t>
    </dgm:pt>
    <dgm:pt modelId="{702FE4AF-22C9-459E-BC40-76FE32E5156B}">
      <dgm:prSet phldrT="[Text]" phldr="0" custT="1"/>
      <dgm:spPr/>
      <dgm:t>
        <a:bodyPr/>
        <a:lstStyle/>
        <a:p>
          <a:pPr rtl="0"/>
          <a:r>
            <a:rPr lang="en-US" sz="2800">
              <a:latin typeface="Trebuchet MS" panose="020B0603020202020204"/>
            </a:rPr>
            <a:t>Qualified Leads  </a:t>
          </a:r>
          <a:r>
            <a:rPr lang="en-US" sz="2400">
              <a:latin typeface="Trebuchet MS" panose="020B0603020202020204"/>
            </a:rPr>
            <a:t>800 </a:t>
          </a:r>
          <a:endParaRPr lang="en-US" sz="2400"/>
        </a:p>
      </dgm:t>
    </dgm:pt>
    <dgm:pt modelId="{888780DF-3A9F-45A2-9A7A-64B12FE18B1C}" type="parTrans" cxnId="{C5C67B03-C630-45BD-B01E-B85719404105}">
      <dgm:prSet/>
      <dgm:spPr/>
      <dgm:t>
        <a:bodyPr/>
        <a:lstStyle/>
        <a:p>
          <a:endParaRPr lang="en-US"/>
        </a:p>
      </dgm:t>
    </dgm:pt>
    <dgm:pt modelId="{EFFFA69E-1D5B-4623-B7E9-B4752D98208F}" type="sibTrans" cxnId="{C5C67B03-C630-45BD-B01E-B85719404105}">
      <dgm:prSet/>
      <dgm:spPr/>
      <dgm:t>
        <a:bodyPr/>
        <a:lstStyle/>
        <a:p>
          <a:endParaRPr lang="en-US"/>
        </a:p>
      </dgm:t>
    </dgm:pt>
    <dgm:pt modelId="{541B4CC3-AB58-4F8A-9EB9-319097E66E33}">
      <dgm:prSet phldr="0" custT="1"/>
      <dgm:spPr/>
      <dgm:t>
        <a:bodyPr/>
        <a:lstStyle/>
        <a:p>
          <a:r>
            <a:rPr lang="en-US" sz="2800">
              <a:latin typeface="Trebuchet MS" panose="020B0603020202020204"/>
            </a:rPr>
            <a:t>Deposits</a:t>
          </a:r>
          <a:r>
            <a:rPr lang="en-US" sz="3200">
              <a:latin typeface="Trebuchet MS" panose="020B0603020202020204"/>
            </a:rPr>
            <a:t>    </a:t>
          </a:r>
          <a:r>
            <a:rPr lang="en-US" sz="2400">
              <a:latin typeface="Trebuchet MS" panose="020B0603020202020204"/>
            </a:rPr>
            <a:t>170</a:t>
          </a:r>
        </a:p>
      </dgm:t>
    </dgm:pt>
    <dgm:pt modelId="{329B405C-4FDB-4DC4-A906-F15D79D93C2A}" type="parTrans" cxnId="{18EF5222-1825-4166-B5A3-308648A1E6F3}">
      <dgm:prSet/>
      <dgm:spPr/>
      <dgm:t>
        <a:bodyPr/>
        <a:lstStyle/>
        <a:p>
          <a:endParaRPr lang="en-US"/>
        </a:p>
      </dgm:t>
    </dgm:pt>
    <dgm:pt modelId="{17B07171-AFE5-4CB1-A2CA-92FD1E7FD8DE}" type="sibTrans" cxnId="{18EF5222-1825-4166-B5A3-308648A1E6F3}">
      <dgm:prSet/>
      <dgm:spPr/>
      <dgm:t>
        <a:bodyPr/>
        <a:lstStyle/>
        <a:p>
          <a:endParaRPr lang="en-US"/>
        </a:p>
      </dgm:t>
    </dgm:pt>
    <dgm:pt modelId="{10AC6170-C600-4325-ABDA-D22EE33A924D}">
      <dgm:prSet phldr="0" custT="1"/>
      <dgm:spPr/>
      <dgm:t>
        <a:bodyPr/>
        <a:lstStyle/>
        <a:p>
          <a:pPr rtl="0"/>
          <a:r>
            <a:rPr lang="en-US" sz="2800">
              <a:latin typeface="Trebuchet MS" panose="020B0603020202020204"/>
            </a:rPr>
            <a:t>Move-Ins</a:t>
          </a:r>
          <a:r>
            <a:rPr lang="en-US" sz="3200">
              <a:latin typeface="Trebuchet MS" panose="020B0603020202020204"/>
            </a:rPr>
            <a:t> </a:t>
          </a:r>
          <a:r>
            <a:rPr lang="en-US" sz="2400">
              <a:latin typeface="Trebuchet MS" panose="020B0603020202020204"/>
            </a:rPr>
            <a:t>150</a:t>
          </a:r>
        </a:p>
      </dgm:t>
    </dgm:pt>
    <dgm:pt modelId="{0581A286-F74B-4D09-B5F1-BA88DD3B6DEA}" type="parTrans" cxnId="{DEDBFCFF-EC24-4E20-810B-AC140C702C7B}">
      <dgm:prSet/>
      <dgm:spPr/>
      <dgm:t>
        <a:bodyPr/>
        <a:lstStyle/>
        <a:p>
          <a:endParaRPr lang="en-US"/>
        </a:p>
      </dgm:t>
    </dgm:pt>
    <dgm:pt modelId="{8E5982A5-FC8D-4F95-AB3D-A3DBE179B809}" type="sibTrans" cxnId="{DEDBFCFF-EC24-4E20-810B-AC140C702C7B}">
      <dgm:prSet/>
      <dgm:spPr/>
      <dgm:t>
        <a:bodyPr/>
        <a:lstStyle/>
        <a:p>
          <a:endParaRPr lang="en-US"/>
        </a:p>
      </dgm:t>
    </dgm:pt>
    <dgm:pt modelId="{18DACDC8-087B-44CF-B9CC-99302328D377}" type="pres">
      <dgm:prSet presAssocID="{D85CCDF5-C0D9-4131-A4DB-045A2BFCC9C0}" presName="Name0" presStyleCnt="0">
        <dgm:presLayoutVars>
          <dgm:dir/>
          <dgm:animLvl val="lvl"/>
          <dgm:resizeHandles val="exact"/>
        </dgm:presLayoutVars>
      </dgm:prSet>
      <dgm:spPr/>
    </dgm:pt>
    <dgm:pt modelId="{57A8795F-8AFE-4BFA-9F83-954AF11CBBB1}" type="pres">
      <dgm:prSet presAssocID="{4CBBB586-8AAB-4F73-88DB-1FD5FAAB5ACE}" presName="Name8" presStyleCnt="0"/>
      <dgm:spPr/>
    </dgm:pt>
    <dgm:pt modelId="{C17D4DFC-1FA5-499F-A550-37D0E5253500}" type="pres">
      <dgm:prSet presAssocID="{4CBBB586-8AAB-4F73-88DB-1FD5FAAB5ACE}" presName="level" presStyleLbl="node1" presStyleIdx="0" presStyleCnt="5">
        <dgm:presLayoutVars>
          <dgm:chMax val="1"/>
          <dgm:bulletEnabled val="1"/>
        </dgm:presLayoutVars>
      </dgm:prSet>
      <dgm:spPr/>
    </dgm:pt>
    <dgm:pt modelId="{08E63FB5-F611-47E2-A1FE-C08D32554520}" type="pres">
      <dgm:prSet presAssocID="{4CBBB586-8AAB-4F73-88DB-1FD5FAAB5A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68B704-6FFB-4B21-A7BF-A5C1DF8BDCF8}" type="pres">
      <dgm:prSet presAssocID="{22C276B0-9F1E-4055-AF8E-49AE614E5543}" presName="Name8" presStyleCnt="0"/>
      <dgm:spPr/>
    </dgm:pt>
    <dgm:pt modelId="{D2592607-CEF2-4F58-9A8D-0803B4EF57E5}" type="pres">
      <dgm:prSet presAssocID="{22C276B0-9F1E-4055-AF8E-49AE614E5543}" presName="level" presStyleLbl="node1" presStyleIdx="1" presStyleCnt="5">
        <dgm:presLayoutVars>
          <dgm:chMax val="1"/>
          <dgm:bulletEnabled val="1"/>
        </dgm:presLayoutVars>
      </dgm:prSet>
      <dgm:spPr/>
    </dgm:pt>
    <dgm:pt modelId="{81F1E3AE-1EEC-4415-9B62-809BCCD7113D}" type="pres">
      <dgm:prSet presAssocID="{22C276B0-9F1E-4055-AF8E-49AE614E55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A21380-EACE-4020-8991-C25726EC3C5B}" type="pres">
      <dgm:prSet presAssocID="{702FE4AF-22C9-459E-BC40-76FE32E5156B}" presName="Name8" presStyleCnt="0"/>
      <dgm:spPr/>
    </dgm:pt>
    <dgm:pt modelId="{0DBD4DFC-686B-42A5-A95F-9FF65C293695}" type="pres">
      <dgm:prSet presAssocID="{702FE4AF-22C9-459E-BC40-76FE32E5156B}" presName="level" presStyleLbl="node1" presStyleIdx="2" presStyleCnt="5" custScaleX="99511">
        <dgm:presLayoutVars>
          <dgm:chMax val="1"/>
          <dgm:bulletEnabled val="1"/>
        </dgm:presLayoutVars>
      </dgm:prSet>
      <dgm:spPr/>
    </dgm:pt>
    <dgm:pt modelId="{3E4EC74F-02DF-4140-80B0-CD153E8F1EA2}" type="pres">
      <dgm:prSet presAssocID="{702FE4AF-22C9-459E-BC40-76FE32E515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E22C7F-775D-45E1-B94B-D5B0D81E9A16}" type="pres">
      <dgm:prSet presAssocID="{541B4CC3-AB58-4F8A-9EB9-319097E66E33}" presName="Name8" presStyleCnt="0"/>
      <dgm:spPr/>
    </dgm:pt>
    <dgm:pt modelId="{5849C04B-EC50-4BF5-BE95-5AFB090F8D61}" type="pres">
      <dgm:prSet presAssocID="{541B4CC3-AB58-4F8A-9EB9-319097E66E33}" presName="level" presStyleLbl="node1" presStyleIdx="3" presStyleCnt="5">
        <dgm:presLayoutVars>
          <dgm:chMax val="1"/>
          <dgm:bulletEnabled val="1"/>
        </dgm:presLayoutVars>
      </dgm:prSet>
      <dgm:spPr/>
    </dgm:pt>
    <dgm:pt modelId="{598321F8-3C75-4A95-945D-2C0B53704ECA}" type="pres">
      <dgm:prSet presAssocID="{541B4CC3-AB58-4F8A-9EB9-319097E66E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6FDB05-F5D6-48F0-A68B-020120194E94}" type="pres">
      <dgm:prSet presAssocID="{10AC6170-C600-4325-ABDA-D22EE33A924D}" presName="Name8" presStyleCnt="0"/>
      <dgm:spPr/>
    </dgm:pt>
    <dgm:pt modelId="{DD276248-DF71-41C7-95E2-149D56F4B610}" type="pres">
      <dgm:prSet presAssocID="{10AC6170-C600-4325-ABDA-D22EE33A924D}" presName="level" presStyleLbl="node1" presStyleIdx="4" presStyleCnt="5" custScaleX="99471">
        <dgm:presLayoutVars>
          <dgm:chMax val="1"/>
          <dgm:bulletEnabled val="1"/>
        </dgm:presLayoutVars>
      </dgm:prSet>
      <dgm:spPr/>
    </dgm:pt>
    <dgm:pt modelId="{5E3CA152-E619-44DA-91FF-E734B53F86E4}" type="pres">
      <dgm:prSet presAssocID="{10AC6170-C600-4325-ABDA-D22EE33A924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5C67B03-C630-45BD-B01E-B85719404105}" srcId="{D85CCDF5-C0D9-4131-A4DB-045A2BFCC9C0}" destId="{702FE4AF-22C9-459E-BC40-76FE32E5156B}" srcOrd="2" destOrd="0" parTransId="{888780DF-3A9F-45A2-9A7A-64B12FE18B1C}" sibTransId="{EFFFA69E-1D5B-4623-B7E9-B4752D98208F}"/>
    <dgm:cxn modelId="{DE9EB304-4D55-4071-A6DC-33BC00E813CF}" srcId="{D85CCDF5-C0D9-4131-A4DB-045A2BFCC9C0}" destId="{4CBBB586-8AAB-4F73-88DB-1FD5FAAB5ACE}" srcOrd="0" destOrd="0" parTransId="{FC24C4BE-B67E-4D9C-80FE-D9209B6515A0}" sibTransId="{F25599C6-A293-45F4-BBBC-A6A86B2885D9}"/>
    <dgm:cxn modelId="{AD49C505-3486-4CAD-BC4A-6BA70C442715}" type="presOf" srcId="{10AC6170-C600-4325-ABDA-D22EE33A924D}" destId="{5E3CA152-E619-44DA-91FF-E734B53F86E4}" srcOrd="1" destOrd="0" presId="urn:microsoft.com/office/officeart/2005/8/layout/pyramid3"/>
    <dgm:cxn modelId="{BF24EC18-4C07-4159-8C13-2D5CBC0AC6DD}" type="presOf" srcId="{702FE4AF-22C9-459E-BC40-76FE32E5156B}" destId="{3E4EC74F-02DF-4140-80B0-CD153E8F1EA2}" srcOrd="1" destOrd="0" presId="urn:microsoft.com/office/officeart/2005/8/layout/pyramid3"/>
    <dgm:cxn modelId="{18EF5222-1825-4166-B5A3-308648A1E6F3}" srcId="{D85CCDF5-C0D9-4131-A4DB-045A2BFCC9C0}" destId="{541B4CC3-AB58-4F8A-9EB9-319097E66E33}" srcOrd="3" destOrd="0" parTransId="{329B405C-4FDB-4DC4-A906-F15D79D93C2A}" sibTransId="{17B07171-AFE5-4CB1-A2CA-92FD1E7FD8DE}"/>
    <dgm:cxn modelId="{C6B0A625-24C4-4063-BB6D-8BFB267F77D9}" type="presOf" srcId="{10AC6170-C600-4325-ABDA-D22EE33A924D}" destId="{DD276248-DF71-41C7-95E2-149D56F4B610}" srcOrd="0" destOrd="0" presId="urn:microsoft.com/office/officeart/2005/8/layout/pyramid3"/>
    <dgm:cxn modelId="{B793B539-A7D3-4E5F-A93C-C8196C04BA4E}" type="presOf" srcId="{D85CCDF5-C0D9-4131-A4DB-045A2BFCC9C0}" destId="{18DACDC8-087B-44CF-B9CC-99302328D377}" srcOrd="0" destOrd="0" presId="urn:microsoft.com/office/officeart/2005/8/layout/pyramid3"/>
    <dgm:cxn modelId="{8B96344B-2CF7-4D07-86C9-0FF75D12D0EA}" type="presOf" srcId="{22C276B0-9F1E-4055-AF8E-49AE614E5543}" destId="{81F1E3AE-1EEC-4415-9B62-809BCCD7113D}" srcOrd="1" destOrd="0" presId="urn:microsoft.com/office/officeart/2005/8/layout/pyramid3"/>
    <dgm:cxn modelId="{7F2BB580-FF9C-4DD9-BF52-E218DD59F3C8}" srcId="{D85CCDF5-C0D9-4131-A4DB-045A2BFCC9C0}" destId="{22C276B0-9F1E-4055-AF8E-49AE614E5543}" srcOrd="1" destOrd="0" parTransId="{588A7717-67F2-4D49-B0CD-BD554D2C8DA9}" sibTransId="{3040F5A4-57B2-465E-9136-AA0FFF31F554}"/>
    <dgm:cxn modelId="{3A1519A1-18A5-4BDF-AA85-6F53F9AC1F90}" type="presOf" srcId="{541B4CC3-AB58-4F8A-9EB9-319097E66E33}" destId="{598321F8-3C75-4A95-945D-2C0B53704ECA}" srcOrd="1" destOrd="0" presId="urn:microsoft.com/office/officeart/2005/8/layout/pyramid3"/>
    <dgm:cxn modelId="{7E5263A3-C43D-4081-9502-7056634BB78D}" type="presOf" srcId="{4CBBB586-8AAB-4F73-88DB-1FD5FAAB5ACE}" destId="{C17D4DFC-1FA5-499F-A550-37D0E5253500}" srcOrd="0" destOrd="0" presId="urn:microsoft.com/office/officeart/2005/8/layout/pyramid3"/>
    <dgm:cxn modelId="{B7F38CB2-B0FE-4810-8B23-6E16D351BBCB}" type="presOf" srcId="{541B4CC3-AB58-4F8A-9EB9-319097E66E33}" destId="{5849C04B-EC50-4BF5-BE95-5AFB090F8D61}" srcOrd="0" destOrd="0" presId="urn:microsoft.com/office/officeart/2005/8/layout/pyramid3"/>
    <dgm:cxn modelId="{3F2B07B7-2929-44F4-B3CA-CB3AD15A2713}" type="presOf" srcId="{4CBBB586-8AAB-4F73-88DB-1FD5FAAB5ACE}" destId="{08E63FB5-F611-47E2-A1FE-C08D32554520}" srcOrd="1" destOrd="0" presId="urn:microsoft.com/office/officeart/2005/8/layout/pyramid3"/>
    <dgm:cxn modelId="{35B021ED-EE61-4C88-A9A4-9D73A38D5644}" type="presOf" srcId="{702FE4AF-22C9-459E-BC40-76FE32E5156B}" destId="{0DBD4DFC-686B-42A5-A95F-9FF65C293695}" srcOrd="0" destOrd="0" presId="urn:microsoft.com/office/officeart/2005/8/layout/pyramid3"/>
    <dgm:cxn modelId="{19781DF5-012E-448F-8680-AE9BB38FAAE2}" type="presOf" srcId="{22C276B0-9F1E-4055-AF8E-49AE614E5543}" destId="{D2592607-CEF2-4F58-9A8D-0803B4EF57E5}" srcOrd="0" destOrd="0" presId="urn:microsoft.com/office/officeart/2005/8/layout/pyramid3"/>
    <dgm:cxn modelId="{DEDBFCFF-EC24-4E20-810B-AC140C702C7B}" srcId="{D85CCDF5-C0D9-4131-A4DB-045A2BFCC9C0}" destId="{10AC6170-C600-4325-ABDA-D22EE33A924D}" srcOrd="4" destOrd="0" parTransId="{0581A286-F74B-4D09-B5F1-BA88DD3B6DEA}" sibTransId="{8E5982A5-FC8D-4F95-AB3D-A3DBE179B809}"/>
    <dgm:cxn modelId="{DB8C9D30-380E-49EC-99C5-9ED763A48CEC}" type="presParOf" srcId="{18DACDC8-087B-44CF-B9CC-99302328D377}" destId="{57A8795F-8AFE-4BFA-9F83-954AF11CBBB1}" srcOrd="0" destOrd="0" presId="urn:microsoft.com/office/officeart/2005/8/layout/pyramid3"/>
    <dgm:cxn modelId="{B7A84829-9AF1-4173-99BE-C9FECE8419D8}" type="presParOf" srcId="{57A8795F-8AFE-4BFA-9F83-954AF11CBBB1}" destId="{C17D4DFC-1FA5-499F-A550-37D0E5253500}" srcOrd="0" destOrd="0" presId="urn:microsoft.com/office/officeart/2005/8/layout/pyramid3"/>
    <dgm:cxn modelId="{5B0CCF66-EEC5-42F3-9DB4-1633E235EB9A}" type="presParOf" srcId="{57A8795F-8AFE-4BFA-9F83-954AF11CBBB1}" destId="{08E63FB5-F611-47E2-A1FE-C08D32554520}" srcOrd="1" destOrd="0" presId="urn:microsoft.com/office/officeart/2005/8/layout/pyramid3"/>
    <dgm:cxn modelId="{BC982292-0CE2-47B7-A642-EB6C4C9F40B6}" type="presParOf" srcId="{18DACDC8-087B-44CF-B9CC-99302328D377}" destId="{C568B704-6FFB-4B21-A7BF-A5C1DF8BDCF8}" srcOrd="1" destOrd="0" presId="urn:microsoft.com/office/officeart/2005/8/layout/pyramid3"/>
    <dgm:cxn modelId="{523D66EB-447B-42CE-8B93-1AC46C0BE9B1}" type="presParOf" srcId="{C568B704-6FFB-4B21-A7BF-A5C1DF8BDCF8}" destId="{D2592607-CEF2-4F58-9A8D-0803B4EF57E5}" srcOrd="0" destOrd="0" presId="urn:microsoft.com/office/officeart/2005/8/layout/pyramid3"/>
    <dgm:cxn modelId="{0E9C237C-C199-4A0A-B2CC-072A5B8CEC77}" type="presParOf" srcId="{C568B704-6FFB-4B21-A7BF-A5C1DF8BDCF8}" destId="{81F1E3AE-1EEC-4415-9B62-809BCCD7113D}" srcOrd="1" destOrd="0" presId="urn:microsoft.com/office/officeart/2005/8/layout/pyramid3"/>
    <dgm:cxn modelId="{709AD64C-204A-4990-BE2C-9957238F4892}" type="presParOf" srcId="{18DACDC8-087B-44CF-B9CC-99302328D377}" destId="{8CA21380-EACE-4020-8991-C25726EC3C5B}" srcOrd="2" destOrd="0" presId="urn:microsoft.com/office/officeart/2005/8/layout/pyramid3"/>
    <dgm:cxn modelId="{CE1D5689-67BA-40A5-A32F-9614020C589C}" type="presParOf" srcId="{8CA21380-EACE-4020-8991-C25726EC3C5B}" destId="{0DBD4DFC-686B-42A5-A95F-9FF65C293695}" srcOrd="0" destOrd="0" presId="urn:microsoft.com/office/officeart/2005/8/layout/pyramid3"/>
    <dgm:cxn modelId="{3C847C2B-391A-47F3-8666-5925ACC840FB}" type="presParOf" srcId="{8CA21380-EACE-4020-8991-C25726EC3C5B}" destId="{3E4EC74F-02DF-4140-80B0-CD153E8F1EA2}" srcOrd="1" destOrd="0" presId="urn:microsoft.com/office/officeart/2005/8/layout/pyramid3"/>
    <dgm:cxn modelId="{90AA9042-495B-447A-AC62-99A43C25416A}" type="presParOf" srcId="{18DACDC8-087B-44CF-B9CC-99302328D377}" destId="{B9E22C7F-775D-45E1-B94B-D5B0D81E9A16}" srcOrd="3" destOrd="0" presId="urn:microsoft.com/office/officeart/2005/8/layout/pyramid3"/>
    <dgm:cxn modelId="{DEFB541A-0C9D-402B-A990-25482857E7F0}" type="presParOf" srcId="{B9E22C7F-775D-45E1-B94B-D5B0D81E9A16}" destId="{5849C04B-EC50-4BF5-BE95-5AFB090F8D61}" srcOrd="0" destOrd="0" presId="urn:microsoft.com/office/officeart/2005/8/layout/pyramid3"/>
    <dgm:cxn modelId="{9521A52D-438D-4073-9B1A-708F789769C7}" type="presParOf" srcId="{B9E22C7F-775D-45E1-B94B-D5B0D81E9A16}" destId="{598321F8-3C75-4A95-945D-2C0B53704ECA}" srcOrd="1" destOrd="0" presId="urn:microsoft.com/office/officeart/2005/8/layout/pyramid3"/>
    <dgm:cxn modelId="{00D48120-92B7-4526-9405-E899BA87FACE}" type="presParOf" srcId="{18DACDC8-087B-44CF-B9CC-99302328D377}" destId="{396FDB05-F5D6-48F0-A68B-020120194E94}" srcOrd="4" destOrd="0" presId="urn:microsoft.com/office/officeart/2005/8/layout/pyramid3"/>
    <dgm:cxn modelId="{497CB6BE-D3A0-4E91-BE34-22551EE0B950}" type="presParOf" srcId="{396FDB05-F5D6-48F0-A68B-020120194E94}" destId="{DD276248-DF71-41C7-95E2-149D56F4B610}" srcOrd="0" destOrd="0" presId="urn:microsoft.com/office/officeart/2005/8/layout/pyramid3"/>
    <dgm:cxn modelId="{541204A9-74F9-43A0-9091-103B37C1E36E}" type="presParOf" srcId="{396FDB05-F5D6-48F0-A68B-020120194E94}" destId="{5E3CA152-E619-44DA-91FF-E734B53F86E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1A55E1-841C-41BC-B65C-432E50B54D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3CD73-56E6-4CFE-BDB7-D52296940987}">
      <dgm:prSet phldrT="[Text]" phldr="0"/>
      <dgm:spPr/>
      <dgm:t>
        <a:bodyPr/>
        <a:lstStyle/>
        <a:p>
          <a:r>
            <a:rPr lang="en-US">
              <a:latin typeface="Trebuchet MS" panose="020B0603020202020204"/>
            </a:rPr>
            <a:t>Digital</a:t>
          </a:r>
          <a:endParaRPr lang="en-US"/>
        </a:p>
      </dgm:t>
    </dgm:pt>
    <dgm:pt modelId="{EB8762F6-89CC-432E-99A0-FCEC52444441}" type="parTrans" cxnId="{52C443B1-8EB0-43D9-83A7-EB5D37C1BA39}">
      <dgm:prSet/>
      <dgm:spPr/>
      <dgm:t>
        <a:bodyPr/>
        <a:lstStyle/>
        <a:p>
          <a:endParaRPr lang="en-US"/>
        </a:p>
      </dgm:t>
    </dgm:pt>
    <dgm:pt modelId="{1FED0AA6-B797-4EB9-9C99-AD5177D7EA27}" type="sibTrans" cxnId="{52C443B1-8EB0-43D9-83A7-EB5D37C1BA39}">
      <dgm:prSet/>
      <dgm:spPr/>
      <dgm:t>
        <a:bodyPr/>
        <a:lstStyle/>
        <a:p>
          <a:endParaRPr lang="en-US"/>
        </a:p>
      </dgm:t>
    </dgm:pt>
    <dgm:pt modelId="{5AD55423-F42C-49E3-8879-C5ECD1131540}">
      <dgm:prSet phldrT="[Text]" phldr="0"/>
      <dgm:spPr/>
      <dgm:t>
        <a:bodyPr/>
        <a:lstStyle/>
        <a:p>
          <a:r>
            <a:rPr lang="en-US">
              <a:latin typeface="Trebuchet MS" panose="020B0603020202020204"/>
            </a:rPr>
            <a:t>Email Blasts</a:t>
          </a:r>
          <a:endParaRPr lang="en-US"/>
        </a:p>
      </dgm:t>
    </dgm:pt>
    <dgm:pt modelId="{8CD56165-04D7-4341-88E9-2CE1B4A88A9A}" type="parTrans" cxnId="{36D12A9D-EC28-4A74-A3D3-B1A9CBEC454B}">
      <dgm:prSet/>
      <dgm:spPr/>
      <dgm:t>
        <a:bodyPr/>
        <a:lstStyle/>
        <a:p>
          <a:endParaRPr lang="en-US"/>
        </a:p>
      </dgm:t>
    </dgm:pt>
    <dgm:pt modelId="{CC0D3F8C-3813-4291-91EE-C6B4ECF5F3F7}" type="sibTrans" cxnId="{36D12A9D-EC28-4A74-A3D3-B1A9CBEC454B}">
      <dgm:prSet/>
      <dgm:spPr/>
      <dgm:t>
        <a:bodyPr/>
        <a:lstStyle/>
        <a:p>
          <a:endParaRPr lang="en-US"/>
        </a:p>
      </dgm:t>
    </dgm:pt>
    <dgm:pt modelId="{F79BF932-E82C-4366-8383-E13EE3EFF6A9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Digital Ads</a:t>
          </a:r>
          <a:endParaRPr lang="en-US"/>
        </a:p>
      </dgm:t>
    </dgm:pt>
    <dgm:pt modelId="{B3B0C8D7-70EE-4544-9A84-8BC18BBC27DD}" type="parTrans" cxnId="{8FC6E11A-F308-4FA6-8222-A34E685B2550}">
      <dgm:prSet/>
      <dgm:spPr/>
      <dgm:t>
        <a:bodyPr/>
        <a:lstStyle/>
        <a:p>
          <a:endParaRPr lang="en-US"/>
        </a:p>
      </dgm:t>
    </dgm:pt>
    <dgm:pt modelId="{989B6C9C-49CD-4DF4-B936-B9E7ED6E9F62}" type="sibTrans" cxnId="{8FC6E11A-F308-4FA6-8222-A34E685B2550}">
      <dgm:prSet/>
      <dgm:spPr/>
      <dgm:t>
        <a:bodyPr/>
        <a:lstStyle/>
        <a:p>
          <a:endParaRPr lang="en-US"/>
        </a:p>
      </dgm:t>
    </dgm:pt>
    <dgm:pt modelId="{7536708C-2D41-4805-AEB9-DC40B9DA11ED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Resident Referrals</a:t>
          </a:r>
          <a:endParaRPr lang="en-US"/>
        </a:p>
      </dgm:t>
    </dgm:pt>
    <dgm:pt modelId="{99CB0D81-11E0-462D-B4F9-DEEFCE21C0CE}" type="parTrans" cxnId="{2CED6A85-8C2B-4653-9B7E-D72D086B9197}">
      <dgm:prSet/>
      <dgm:spPr/>
      <dgm:t>
        <a:bodyPr/>
        <a:lstStyle/>
        <a:p>
          <a:endParaRPr lang="en-US"/>
        </a:p>
      </dgm:t>
    </dgm:pt>
    <dgm:pt modelId="{3FDCE557-AC70-42DE-BA86-6AEED3575621}" type="sibTrans" cxnId="{2CED6A85-8C2B-4653-9B7E-D72D086B9197}">
      <dgm:prSet/>
      <dgm:spPr/>
      <dgm:t>
        <a:bodyPr/>
        <a:lstStyle/>
        <a:p>
          <a:endParaRPr lang="en-US"/>
        </a:p>
      </dgm:t>
    </dgm:pt>
    <dgm:pt modelId="{64F89F13-8BBC-492C-810B-68450359DF5E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Direct Mail</a:t>
          </a:r>
          <a:endParaRPr lang="en-US"/>
        </a:p>
      </dgm:t>
    </dgm:pt>
    <dgm:pt modelId="{77DB7F61-99A7-4378-9F56-F23BD5AA2998}" type="parTrans" cxnId="{2CF55C2C-1633-4558-B57B-DF02C27830A7}">
      <dgm:prSet/>
      <dgm:spPr/>
      <dgm:t>
        <a:bodyPr/>
        <a:lstStyle/>
        <a:p>
          <a:endParaRPr lang="en-US"/>
        </a:p>
      </dgm:t>
    </dgm:pt>
    <dgm:pt modelId="{0103BD23-B7F7-4C70-AA05-F8A6E6E73BA2}" type="sibTrans" cxnId="{2CF55C2C-1633-4558-B57B-DF02C27830A7}">
      <dgm:prSet/>
      <dgm:spPr/>
      <dgm:t>
        <a:bodyPr/>
        <a:lstStyle/>
        <a:p>
          <a:endParaRPr lang="en-US"/>
        </a:p>
      </dgm:t>
    </dgm:pt>
    <dgm:pt modelId="{1C70EF9D-465A-4717-B1BA-4D188CDCECFA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Events</a:t>
          </a:r>
          <a:endParaRPr lang="en-US"/>
        </a:p>
      </dgm:t>
    </dgm:pt>
    <dgm:pt modelId="{62583FB5-E9FA-426F-AA11-BE534FB0736D}" type="parTrans" cxnId="{618B3A7D-A377-495D-A421-F02D529D379F}">
      <dgm:prSet/>
      <dgm:spPr/>
      <dgm:t>
        <a:bodyPr/>
        <a:lstStyle/>
        <a:p>
          <a:endParaRPr lang="en-US"/>
        </a:p>
      </dgm:t>
    </dgm:pt>
    <dgm:pt modelId="{94E774C5-1B5E-4D60-AB90-1F9F6734E640}" type="sibTrans" cxnId="{618B3A7D-A377-495D-A421-F02D529D379F}">
      <dgm:prSet/>
      <dgm:spPr/>
      <dgm:t>
        <a:bodyPr/>
        <a:lstStyle/>
        <a:p>
          <a:endParaRPr lang="en-US"/>
        </a:p>
      </dgm:t>
    </dgm:pt>
    <dgm:pt modelId="{C9ABCC7B-8F09-4404-AA34-498DF8DEF233}">
      <dgm:prSet phldrT="[Text]" phldr="0"/>
      <dgm:spPr/>
      <dgm:t>
        <a:bodyPr/>
        <a:lstStyle/>
        <a:p>
          <a:r>
            <a:rPr lang="en-US">
              <a:latin typeface="Trebuchet MS" panose="020B0603020202020204"/>
            </a:rPr>
            <a:t>Seminars</a:t>
          </a:r>
          <a:endParaRPr lang="en-US"/>
        </a:p>
      </dgm:t>
    </dgm:pt>
    <dgm:pt modelId="{1817B102-0A10-441E-9CC3-CC34EE729A24}" type="parTrans" cxnId="{0244DBC1-3C85-4C82-B5D9-D601CFA822F9}">
      <dgm:prSet/>
      <dgm:spPr/>
      <dgm:t>
        <a:bodyPr/>
        <a:lstStyle/>
        <a:p>
          <a:endParaRPr lang="en-US"/>
        </a:p>
      </dgm:t>
    </dgm:pt>
    <dgm:pt modelId="{6629FB00-5953-4DC1-958F-A892EEB9495A}" type="sibTrans" cxnId="{0244DBC1-3C85-4C82-B5D9-D601CFA822F9}">
      <dgm:prSet/>
      <dgm:spPr/>
      <dgm:t>
        <a:bodyPr/>
        <a:lstStyle/>
        <a:p>
          <a:endParaRPr lang="en-US"/>
        </a:p>
      </dgm:t>
    </dgm:pt>
    <dgm:pt modelId="{171DA5CE-EDFF-4C64-BE4F-9B76C5CB279F}">
      <dgm:prSet phldr="0"/>
      <dgm:spPr/>
      <dgm:t>
        <a:bodyPr/>
        <a:lstStyle/>
        <a:p>
          <a:r>
            <a:rPr lang="en-US">
              <a:latin typeface="Trebuchet MS" panose="020B0603020202020204"/>
            </a:rPr>
            <a:t>Awareness</a:t>
          </a:r>
        </a:p>
      </dgm:t>
    </dgm:pt>
    <dgm:pt modelId="{35E05225-8C57-4A54-BBFC-BFC1DCFB7748}" type="parTrans" cxnId="{A31F2EF9-DC2C-41CB-80BC-863C5685B853}">
      <dgm:prSet/>
      <dgm:spPr/>
    </dgm:pt>
    <dgm:pt modelId="{5DD03B86-7E13-46E8-883E-47BD73C3B339}" type="sibTrans" cxnId="{A31F2EF9-DC2C-41CB-80BC-863C5685B853}">
      <dgm:prSet/>
      <dgm:spPr/>
    </dgm:pt>
    <dgm:pt modelId="{0B7AB15C-E4C5-4D95-B6BF-DD689EF5F4AF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Television</a:t>
          </a:r>
        </a:p>
      </dgm:t>
    </dgm:pt>
    <dgm:pt modelId="{56049F06-9552-4BC4-B339-6865167DE5FC}" type="parTrans" cxnId="{4DD19B74-D53A-4585-866E-49AF906F5986}">
      <dgm:prSet/>
      <dgm:spPr/>
    </dgm:pt>
    <dgm:pt modelId="{F2AF75D1-D166-481E-930E-CDF92912253F}" type="sibTrans" cxnId="{4DD19B74-D53A-4585-866E-49AF906F5986}">
      <dgm:prSet/>
      <dgm:spPr/>
    </dgm:pt>
    <dgm:pt modelId="{66A77FCD-B7C2-4DAF-A068-79710E83D6E6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A Place for Mom</a:t>
          </a:r>
        </a:p>
      </dgm:t>
    </dgm:pt>
    <dgm:pt modelId="{31AEE05D-92CD-44B5-9240-280ED82FE8EA}" type="parTrans" cxnId="{589EB8E0-586D-4864-8769-8B7A63B18098}">
      <dgm:prSet/>
      <dgm:spPr/>
    </dgm:pt>
    <dgm:pt modelId="{7F54357C-7BFD-47C2-89F8-9D340C008503}" type="sibTrans" cxnId="{589EB8E0-586D-4864-8769-8B7A63B18098}">
      <dgm:prSet/>
      <dgm:spPr/>
    </dgm:pt>
    <dgm:pt modelId="{C7AF9198-5248-4A26-8AA4-F74268A073A7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3rd Party Vendors</a:t>
          </a:r>
          <a:endParaRPr lang="en-US"/>
        </a:p>
      </dgm:t>
    </dgm:pt>
    <dgm:pt modelId="{631358E8-BA5A-4426-8250-A3BF5358E01C}" type="parTrans" cxnId="{171E08F5-583D-44ED-B247-51FFD9E85449}">
      <dgm:prSet/>
      <dgm:spPr/>
    </dgm:pt>
    <dgm:pt modelId="{A01AA70B-BBBB-446C-91F8-CF52F19DC2F8}" type="sibTrans" cxnId="{171E08F5-583D-44ED-B247-51FFD9E85449}">
      <dgm:prSet/>
      <dgm:spPr/>
    </dgm:pt>
    <dgm:pt modelId="{A025D7D1-50F0-471D-B0CD-4337F8FAC0DB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Word of Mouth</a:t>
          </a:r>
        </a:p>
      </dgm:t>
    </dgm:pt>
    <dgm:pt modelId="{6BF1E5F4-CADE-41A2-B6EC-FF50B19503A5}" type="parTrans" cxnId="{1D2ADC53-A417-455A-A6A5-18F83439F55B}">
      <dgm:prSet/>
      <dgm:spPr/>
    </dgm:pt>
    <dgm:pt modelId="{6E2FFE0D-3D3D-4B92-96FE-FC4AEDEB13D5}" type="sibTrans" cxnId="{1D2ADC53-A417-455A-A6A5-18F83439F55B}">
      <dgm:prSet/>
      <dgm:spPr/>
    </dgm:pt>
    <dgm:pt modelId="{90CB8D8D-C1F9-4272-9652-28D4106FFBF6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Paid Social</a:t>
          </a:r>
        </a:p>
      </dgm:t>
    </dgm:pt>
    <dgm:pt modelId="{3D7C667E-98AD-4E5D-B601-F8BBC68B6E75}" type="parTrans" cxnId="{B4C72778-91CD-48C1-B2AF-E0C7345FE8B4}">
      <dgm:prSet/>
      <dgm:spPr/>
    </dgm:pt>
    <dgm:pt modelId="{13EB2099-5233-4695-BACE-B6989372D6B1}" type="sibTrans" cxnId="{B4C72778-91CD-48C1-B2AF-E0C7345FE8B4}">
      <dgm:prSet/>
      <dgm:spPr/>
    </dgm:pt>
    <dgm:pt modelId="{3F9187F9-DFE4-42D8-A801-75C33983E92B}">
      <dgm:prSet phldr="0"/>
      <dgm:spPr/>
      <dgm:t>
        <a:bodyPr/>
        <a:lstStyle/>
        <a:p>
          <a:r>
            <a:rPr lang="en-US">
              <a:latin typeface="Trebuchet MS"/>
              <a:ea typeface="Calibri"/>
              <a:cs typeface="Calibri"/>
            </a:rPr>
            <a:t>Surveys</a:t>
          </a:r>
        </a:p>
      </dgm:t>
    </dgm:pt>
    <dgm:pt modelId="{888BBF40-21B7-4536-B259-3CD4051AED9E}" type="parTrans" cxnId="{5C255F21-EEF4-45CD-AF1B-A0B6064B72A4}">
      <dgm:prSet/>
      <dgm:spPr/>
    </dgm:pt>
    <dgm:pt modelId="{907C4184-71C7-4110-9C22-1CAD7F8B7C4E}" type="sibTrans" cxnId="{5C255F21-EEF4-45CD-AF1B-A0B6064B72A4}">
      <dgm:prSet/>
      <dgm:spPr/>
    </dgm:pt>
    <dgm:pt modelId="{23213D07-B043-46F3-836C-6869C1C89239}">
      <dgm:prSet phldr="0"/>
      <dgm:spPr/>
      <dgm:t>
        <a:bodyPr/>
        <a:lstStyle/>
        <a:p>
          <a:pPr rtl="0"/>
          <a:r>
            <a:rPr lang="en-US">
              <a:latin typeface="Trebuchet MS"/>
              <a:ea typeface="Calibri"/>
              <a:cs typeface="Calibri"/>
            </a:rPr>
            <a:t>Educational Info</a:t>
          </a:r>
        </a:p>
      </dgm:t>
    </dgm:pt>
    <dgm:pt modelId="{F88FC425-26F1-4D48-B770-78CC0C70E0FF}" type="parTrans" cxnId="{D0F11571-E6C5-4739-95B2-A8BCB5D0B77A}">
      <dgm:prSet/>
      <dgm:spPr/>
    </dgm:pt>
    <dgm:pt modelId="{80477460-E832-4440-8584-175F4E07F3F1}" type="sibTrans" cxnId="{D0F11571-E6C5-4739-95B2-A8BCB5D0B77A}">
      <dgm:prSet/>
      <dgm:spPr/>
    </dgm:pt>
    <dgm:pt modelId="{0F078C65-FAC8-4D5A-8CCD-C9235995ACAB}">
      <dgm:prSet phldr="0"/>
      <dgm:spPr/>
      <dgm:t>
        <a:bodyPr/>
        <a:lstStyle/>
        <a:p>
          <a:r>
            <a:rPr lang="en-US">
              <a:latin typeface="Trebuchet MS" panose="020B0603020202020204"/>
              <a:ea typeface="Calibri"/>
              <a:cs typeface="Calibri"/>
            </a:rPr>
            <a:t>Branding</a:t>
          </a:r>
        </a:p>
      </dgm:t>
    </dgm:pt>
    <dgm:pt modelId="{42698F93-F00D-4C5F-9B18-2D01ACDBC120}" type="parTrans" cxnId="{D94441F2-8C7F-4C7F-9FC6-694C34B0825F}">
      <dgm:prSet/>
      <dgm:spPr/>
    </dgm:pt>
    <dgm:pt modelId="{762711DA-07A0-416F-AA92-4257E8A48197}" type="sibTrans" cxnId="{D94441F2-8C7F-4C7F-9FC6-694C34B0825F}">
      <dgm:prSet/>
      <dgm:spPr/>
    </dgm:pt>
    <dgm:pt modelId="{F1546603-04A2-43E5-A497-ABBFCD63533B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Least Expensive</a:t>
          </a:r>
        </a:p>
      </dgm:t>
    </dgm:pt>
    <dgm:pt modelId="{885412AF-8862-4488-A0FC-20144BF85B24}" type="parTrans" cxnId="{4C170F60-FB4C-4F2E-9980-8486284357FC}">
      <dgm:prSet/>
      <dgm:spPr/>
    </dgm:pt>
    <dgm:pt modelId="{031D913E-E9DC-4704-AC82-3FCE42A31EDE}" type="sibTrans" cxnId="{4C170F60-FB4C-4F2E-9980-8486284357FC}">
      <dgm:prSet/>
      <dgm:spPr/>
    </dgm:pt>
    <dgm:pt modelId="{A41E19E3-ED11-4234-AF31-277B20C2649D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Website</a:t>
          </a:r>
        </a:p>
      </dgm:t>
    </dgm:pt>
    <dgm:pt modelId="{456A492B-E595-46EF-ABB1-8651B9F3B333}" type="parTrans" cxnId="{C694B28A-D480-42A0-9BD2-AC10248F2956}">
      <dgm:prSet/>
      <dgm:spPr/>
    </dgm:pt>
    <dgm:pt modelId="{32510316-D4C2-4EC5-AE26-D47566F1BB51}" type="sibTrans" cxnId="{C694B28A-D480-42A0-9BD2-AC10248F2956}">
      <dgm:prSet/>
      <dgm:spPr/>
    </dgm:pt>
    <dgm:pt modelId="{0FC29909-2093-45F8-8637-6078C2144A10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Social Media</a:t>
          </a:r>
        </a:p>
      </dgm:t>
    </dgm:pt>
    <dgm:pt modelId="{5D75EF34-C568-443A-A9D1-3EA0BAA95F12}" type="parTrans" cxnId="{B03DE72B-C553-4AC8-83E6-BCEE86FD6948}">
      <dgm:prSet/>
      <dgm:spPr/>
    </dgm:pt>
    <dgm:pt modelId="{C63AF87B-01CF-4B4B-9EBC-4900CBF0440C}" type="sibTrans" cxnId="{B03DE72B-C553-4AC8-83E6-BCEE86FD6948}">
      <dgm:prSet/>
      <dgm:spPr/>
    </dgm:pt>
    <dgm:pt modelId="{873C9783-0444-4F72-B66B-E384AD2C98ED}" type="pres">
      <dgm:prSet presAssocID="{D61A55E1-841C-41BC-B65C-432E50B54DD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F7393C5-AA3E-44A4-BE36-329ECB411A99}" type="pres">
      <dgm:prSet presAssocID="{9163CD73-56E6-4CFE-BDB7-D52296940987}" presName="horFlow" presStyleCnt="0"/>
      <dgm:spPr/>
    </dgm:pt>
    <dgm:pt modelId="{7AC1988C-4D3F-48C0-B5B2-2EEFD06E3BE2}" type="pres">
      <dgm:prSet presAssocID="{9163CD73-56E6-4CFE-BDB7-D52296940987}" presName="bigChev" presStyleLbl="node1" presStyleIdx="0" presStyleCnt="6"/>
      <dgm:spPr/>
    </dgm:pt>
    <dgm:pt modelId="{648DFD67-EAC4-4106-A0E2-744A6907EF53}" type="pres">
      <dgm:prSet presAssocID="{456A492B-E595-46EF-ABB1-8651B9F3B333}" presName="parTrans" presStyleCnt="0"/>
      <dgm:spPr/>
    </dgm:pt>
    <dgm:pt modelId="{DDDE324C-83D2-4BBF-8ACF-8B3E60C57B74}" type="pres">
      <dgm:prSet presAssocID="{A41E19E3-ED11-4234-AF31-277B20C2649D}" presName="node" presStyleLbl="alignAccFollowNode1" presStyleIdx="0" presStyleCnt="13">
        <dgm:presLayoutVars>
          <dgm:bulletEnabled val="1"/>
        </dgm:presLayoutVars>
      </dgm:prSet>
      <dgm:spPr/>
    </dgm:pt>
    <dgm:pt modelId="{2A4A4BEF-5638-4257-8559-613A472253AA}" type="pres">
      <dgm:prSet presAssocID="{32510316-D4C2-4EC5-AE26-D47566F1BB51}" presName="sibTrans" presStyleCnt="0"/>
      <dgm:spPr/>
    </dgm:pt>
    <dgm:pt modelId="{CBFA3CF9-8A9D-4DBB-9500-74BB23D3CFDA}" type="pres">
      <dgm:prSet presAssocID="{5AD55423-F42C-49E3-8879-C5ECD1131540}" presName="node" presStyleLbl="alignAccFollowNode1" presStyleIdx="1" presStyleCnt="13">
        <dgm:presLayoutVars>
          <dgm:bulletEnabled val="1"/>
        </dgm:presLayoutVars>
      </dgm:prSet>
      <dgm:spPr/>
    </dgm:pt>
    <dgm:pt modelId="{D4383090-5DED-46FF-81DB-F08FF49DE002}" type="pres">
      <dgm:prSet presAssocID="{CC0D3F8C-3813-4291-91EE-C6B4ECF5F3F7}" presName="sibTrans" presStyleCnt="0"/>
      <dgm:spPr/>
    </dgm:pt>
    <dgm:pt modelId="{6B16958B-9ED0-4C23-8E8D-D086A46539A6}" type="pres">
      <dgm:prSet presAssocID="{F79BF932-E82C-4366-8383-E13EE3EFF6A9}" presName="node" presStyleLbl="alignAccFollowNode1" presStyleIdx="2" presStyleCnt="13">
        <dgm:presLayoutVars>
          <dgm:bulletEnabled val="1"/>
        </dgm:presLayoutVars>
      </dgm:prSet>
      <dgm:spPr/>
    </dgm:pt>
    <dgm:pt modelId="{0C160356-3E7C-4027-9504-9CC93D23041F}" type="pres">
      <dgm:prSet presAssocID="{989B6C9C-49CD-4DF4-B936-B9E7ED6E9F62}" presName="sibTrans" presStyleCnt="0"/>
      <dgm:spPr/>
    </dgm:pt>
    <dgm:pt modelId="{466B1E67-FE6E-46E3-8B1D-06EC68A66A09}" type="pres">
      <dgm:prSet presAssocID="{0FC29909-2093-45F8-8637-6078C2144A10}" presName="node" presStyleLbl="alignAccFollowNode1" presStyleIdx="3" presStyleCnt="13">
        <dgm:presLayoutVars>
          <dgm:bulletEnabled val="1"/>
        </dgm:presLayoutVars>
      </dgm:prSet>
      <dgm:spPr/>
    </dgm:pt>
    <dgm:pt modelId="{B44198BA-C013-4D5D-B261-05B7731D33A3}" type="pres">
      <dgm:prSet presAssocID="{C63AF87B-01CF-4B4B-9EBC-4900CBF0440C}" presName="sibTrans" presStyleCnt="0"/>
      <dgm:spPr/>
    </dgm:pt>
    <dgm:pt modelId="{B5A9629A-7D5D-4573-9D4C-6DC13259493F}" type="pres">
      <dgm:prSet presAssocID="{90CB8D8D-C1F9-4272-9652-28D4106FFBF6}" presName="node" presStyleLbl="alignAccFollowNode1" presStyleIdx="4" presStyleCnt="13">
        <dgm:presLayoutVars>
          <dgm:bulletEnabled val="1"/>
        </dgm:presLayoutVars>
      </dgm:prSet>
      <dgm:spPr/>
    </dgm:pt>
    <dgm:pt modelId="{5F87D1B8-EF87-42F2-A20D-AC7C2F677F99}" type="pres">
      <dgm:prSet presAssocID="{9163CD73-56E6-4CFE-BDB7-D52296940987}" presName="vSp" presStyleCnt="0"/>
      <dgm:spPr/>
    </dgm:pt>
    <dgm:pt modelId="{D665C02F-F4E4-458F-8524-22448350C6B1}" type="pres">
      <dgm:prSet presAssocID="{7536708C-2D41-4805-AEB9-DC40B9DA11ED}" presName="horFlow" presStyleCnt="0"/>
      <dgm:spPr/>
    </dgm:pt>
    <dgm:pt modelId="{2F48E1AE-6260-4AA6-8787-4F2BC3DF01F6}" type="pres">
      <dgm:prSet presAssocID="{7536708C-2D41-4805-AEB9-DC40B9DA11ED}" presName="bigChev" presStyleLbl="node1" presStyleIdx="1" presStyleCnt="6"/>
      <dgm:spPr/>
    </dgm:pt>
    <dgm:pt modelId="{060F310C-C97D-495E-9DA8-A96254E56126}" type="pres">
      <dgm:prSet presAssocID="{885412AF-8862-4488-A0FC-20144BF85B24}" presName="parTrans" presStyleCnt="0"/>
      <dgm:spPr/>
    </dgm:pt>
    <dgm:pt modelId="{41ECACE6-C0A9-4EE5-B9C1-361C162C13AF}" type="pres">
      <dgm:prSet presAssocID="{F1546603-04A2-43E5-A497-ABBFCD63533B}" presName="node" presStyleLbl="alignAccFollowNode1" presStyleIdx="5" presStyleCnt="13">
        <dgm:presLayoutVars>
          <dgm:bulletEnabled val="1"/>
        </dgm:presLayoutVars>
      </dgm:prSet>
      <dgm:spPr/>
    </dgm:pt>
    <dgm:pt modelId="{E1BDCA0A-4342-4313-9FC6-1B575B620E04}" type="pres">
      <dgm:prSet presAssocID="{7536708C-2D41-4805-AEB9-DC40B9DA11ED}" presName="vSp" presStyleCnt="0"/>
      <dgm:spPr/>
    </dgm:pt>
    <dgm:pt modelId="{268109BD-2612-41CD-8653-8795817BCC34}" type="pres">
      <dgm:prSet presAssocID="{64F89F13-8BBC-492C-810B-68450359DF5E}" presName="horFlow" presStyleCnt="0"/>
      <dgm:spPr/>
    </dgm:pt>
    <dgm:pt modelId="{2CD07A92-229E-4BFB-9F09-D1276BC8E3BE}" type="pres">
      <dgm:prSet presAssocID="{64F89F13-8BBC-492C-810B-68450359DF5E}" presName="bigChev" presStyleLbl="node1" presStyleIdx="2" presStyleCnt="6"/>
      <dgm:spPr/>
    </dgm:pt>
    <dgm:pt modelId="{D3ACB7D0-6F38-4FEF-AFEA-3CF1453D868F}" type="pres">
      <dgm:prSet presAssocID="{62583FB5-E9FA-426F-AA11-BE534FB0736D}" presName="parTrans" presStyleCnt="0"/>
      <dgm:spPr/>
    </dgm:pt>
    <dgm:pt modelId="{AC07E6A6-7F50-499A-ABD4-626F97A893D5}" type="pres">
      <dgm:prSet presAssocID="{1C70EF9D-465A-4717-B1BA-4D188CDCECFA}" presName="node" presStyleLbl="alignAccFollowNode1" presStyleIdx="6" presStyleCnt="13">
        <dgm:presLayoutVars>
          <dgm:bulletEnabled val="1"/>
        </dgm:presLayoutVars>
      </dgm:prSet>
      <dgm:spPr/>
    </dgm:pt>
    <dgm:pt modelId="{7FDC1042-90F2-4E02-8640-B9B6E9132DD8}" type="pres">
      <dgm:prSet presAssocID="{94E774C5-1B5E-4D60-AB90-1F9F6734E640}" presName="sibTrans" presStyleCnt="0"/>
      <dgm:spPr/>
    </dgm:pt>
    <dgm:pt modelId="{C6EE0A7A-E082-48C3-954C-2C06028E880B}" type="pres">
      <dgm:prSet presAssocID="{C9ABCC7B-8F09-4404-AA34-498DF8DEF233}" presName="node" presStyleLbl="alignAccFollowNode1" presStyleIdx="7" presStyleCnt="13">
        <dgm:presLayoutVars>
          <dgm:bulletEnabled val="1"/>
        </dgm:presLayoutVars>
      </dgm:prSet>
      <dgm:spPr/>
    </dgm:pt>
    <dgm:pt modelId="{2F7571E8-F819-4537-96F4-6672530DADB0}" type="pres">
      <dgm:prSet presAssocID="{6629FB00-5953-4DC1-958F-A892EEB9495A}" presName="sibTrans" presStyleCnt="0"/>
      <dgm:spPr/>
    </dgm:pt>
    <dgm:pt modelId="{DD1E4437-9AB4-435C-9DE9-990351372F84}" type="pres">
      <dgm:prSet presAssocID="{3F9187F9-DFE4-42D8-A801-75C33983E92B}" presName="node" presStyleLbl="alignAccFollowNode1" presStyleIdx="8" presStyleCnt="13">
        <dgm:presLayoutVars>
          <dgm:bulletEnabled val="1"/>
        </dgm:presLayoutVars>
      </dgm:prSet>
      <dgm:spPr/>
    </dgm:pt>
    <dgm:pt modelId="{9D3A7120-BF09-4F7C-A353-2FEA38EA8ACD}" type="pres">
      <dgm:prSet presAssocID="{907C4184-71C7-4110-9C22-1CAD7F8B7C4E}" presName="sibTrans" presStyleCnt="0"/>
      <dgm:spPr/>
    </dgm:pt>
    <dgm:pt modelId="{C80FD959-63CA-4F09-91DA-4BB22FADFB83}" type="pres">
      <dgm:prSet presAssocID="{23213D07-B043-46F3-836C-6869C1C89239}" presName="node" presStyleLbl="alignAccFollowNode1" presStyleIdx="9" presStyleCnt="13">
        <dgm:presLayoutVars>
          <dgm:bulletEnabled val="1"/>
        </dgm:presLayoutVars>
      </dgm:prSet>
      <dgm:spPr/>
    </dgm:pt>
    <dgm:pt modelId="{9E5E6484-769A-4F6A-AD60-D3ED59E6DC5D}" type="pres">
      <dgm:prSet presAssocID="{64F89F13-8BBC-492C-810B-68450359DF5E}" presName="vSp" presStyleCnt="0"/>
      <dgm:spPr/>
    </dgm:pt>
    <dgm:pt modelId="{4B281A4C-3C72-4650-9624-9FDD03FDD5E7}" type="pres">
      <dgm:prSet presAssocID="{0B7AB15C-E4C5-4D95-B6BF-DD689EF5F4AF}" presName="horFlow" presStyleCnt="0"/>
      <dgm:spPr/>
    </dgm:pt>
    <dgm:pt modelId="{4D5A5B62-F1EE-43DB-9D6D-061E19110800}" type="pres">
      <dgm:prSet presAssocID="{0B7AB15C-E4C5-4D95-B6BF-DD689EF5F4AF}" presName="bigChev" presStyleLbl="node1" presStyleIdx="3" presStyleCnt="6"/>
      <dgm:spPr/>
    </dgm:pt>
    <dgm:pt modelId="{712AA762-6631-493D-A0F8-D4439F3DD835}" type="pres">
      <dgm:prSet presAssocID="{35E05225-8C57-4A54-BBFC-BFC1DCFB7748}" presName="parTrans" presStyleCnt="0"/>
      <dgm:spPr/>
    </dgm:pt>
    <dgm:pt modelId="{393B5911-09FB-4024-ABA9-F8CE64001929}" type="pres">
      <dgm:prSet presAssocID="{171DA5CE-EDFF-4C64-BE4F-9B76C5CB279F}" presName="node" presStyleLbl="alignAccFollowNode1" presStyleIdx="10" presStyleCnt="13">
        <dgm:presLayoutVars>
          <dgm:bulletEnabled val="1"/>
        </dgm:presLayoutVars>
      </dgm:prSet>
      <dgm:spPr/>
    </dgm:pt>
    <dgm:pt modelId="{931AABED-90FD-4A97-BC10-DF92212CD738}" type="pres">
      <dgm:prSet presAssocID="{5DD03B86-7E13-46E8-883E-47BD73C3B339}" presName="sibTrans" presStyleCnt="0"/>
      <dgm:spPr/>
    </dgm:pt>
    <dgm:pt modelId="{A7A04F53-3BCA-4C5F-BF84-E71D25FFB160}" type="pres">
      <dgm:prSet presAssocID="{0F078C65-FAC8-4D5A-8CCD-C9235995ACAB}" presName="node" presStyleLbl="alignAccFollowNode1" presStyleIdx="11" presStyleCnt="13">
        <dgm:presLayoutVars>
          <dgm:bulletEnabled val="1"/>
        </dgm:presLayoutVars>
      </dgm:prSet>
      <dgm:spPr/>
    </dgm:pt>
    <dgm:pt modelId="{87D27916-BBC8-4E93-BFEF-C158CAE5C21F}" type="pres">
      <dgm:prSet presAssocID="{0B7AB15C-E4C5-4D95-B6BF-DD689EF5F4AF}" presName="vSp" presStyleCnt="0"/>
      <dgm:spPr/>
    </dgm:pt>
    <dgm:pt modelId="{01B5E8A7-329D-498E-9795-5E1FC9011276}" type="pres">
      <dgm:prSet presAssocID="{C7AF9198-5248-4A26-8AA4-F74268A073A7}" presName="horFlow" presStyleCnt="0"/>
      <dgm:spPr/>
    </dgm:pt>
    <dgm:pt modelId="{C63677CB-6E21-4989-BB2A-C605EBC77203}" type="pres">
      <dgm:prSet presAssocID="{C7AF9198-5248-4A26-8AA4-F74268A073A7}" presName="bigChev" presStyleLbl="node1" presStyleIdx="4" presStyleCnt="6"/>
      <dgm:spPr/>
    </dgm:pt>
    <dgm:pt modelId="{728644E3-0DF8-4BF3-8B06-7DE0BE2D8E47}" type="pres">
      <dgm:prSet presAssocID="{31AEE05D-92CD-44B5-9240-280ED82FE8EA}" presName="parTrans" presStyleCnt="0"/>
      <dgm:spPr/>
    </dgm:pt>
    <dgm:pt modelId="{280AB4B2-1DC1-4341-B17E-140852F579F9}" type="pres">
      <dgm:prSet presAssocID="{66A77FCD-B7C2-4DAF-A068-79710E83D6E6}" presName="node" presStyleLbl="alignAccFollowNode1" presStyleIdx="12" presStyleCnt="13">
        <dgm:presLayoutVars>
          <dgm:bulletEnabled val="1"/>
        </dgm:presLayoutVars>
      </dgm:prSet>
      <dgm:spPr/>
    </dgm:pt>
    <dgm:pt modelId="{22163547-69EF-45F1-A70B-900E602D4315}" type="pres">
      <dgm:prSet presAssocID="{C7AF9198-5248-4A26-8AA4-F74268A073A7}" presName="vSp" presStyleCnt="0"/>
      <dgm:spPr/>
    </dgm:pt>
    <dgm:pt modelId="{FDC22345-07E2-4DE8-8B2A-F0292C9CDEB7}" type="pres">
      <dgm:prSet presAssocID="{A025D7D1-50F0-471D-B0CD-4337F8FAC0DB}" presName="horFlow" presStyleCnt="0"/>
      <dgm:spPr/>
    </dgm:pt>
    <dgm:pt modelId="{4662F9EA-A3AC-48A4-9493-6D66452D2B4E}" type="pres">
      <dgm:prSet presAssocID="{A025D7D1-50F0-471D-B0CD-4337F8FAC0DB}" presName="bigChev" presStyleLbl="node1" presStyleIdx="5" presStyleCnt="6"/>
      <dgm:spPr/>
    </dgm:pt>
  </dgm:ptLst>
  <dgm:cxnLst>
    <dgm:cxn modelId="{BE2E9103-CC7B-46F7-A961-2741B8D432E3}" type="presOf" srcId="{3F9187F9-DFE4-42D8-A801-75C33983E92B}" destId="{DD1E4437-9AB4-435C-9DE9-990351372F84}" srcOrd="0" destOrd="0" presId="urn:microsoft.com/office/officeart/2005/8/layout/lProcess3"/>
    <dgm:cxn modelId="{2C69FB09-F264-444E-A059-C1ED5C7883C7}" type="presOf" srcId="{7536708C-2D41-4805-AEB9-DC40B9DA11ED}" destId="{2F48E1AE-6260-4AA6-8787-4F2BC3DF01F6}" srcOrd="0" destOrd="0" presId="urn:microsoft.com/office/officeart/2005/8/layout/lProcess3"/>
    <dgm:cxn modelId="{AD12300E-1DF5-4FCB-A85D-2115B57FE2A5}" type="presOf" srcId="{5AD55423-F42C-49E3-8879-C5ECD1131540}" destId="{CBFA3CF9-8A9D-4DBB-9500-74BB23D3CFDA}" srcOrd="0" destOrd="0" presId="urn:microsoft.com/office/officeart/2005/8/layout/lProcess3"/>
    <dgm:cxn modelId="{26CE8A12-7FC5-4C79-824A-A63EEFB913E7}" type="presOf" srcId="{D61A55E1-841C-41BC-B65C-432E50B54DD6}" destId="{873C9783-0444-4F72-B66B-E384AD2C98ED}" srcOrd="0" destOrd="0" presId="urn:microsoft.com/office/officeart/2005/8/layout/lProcess3"/>
    <dgm:cxn modelId="{8FC6E11A-F308-4FA6-8222-A34E685B2550}" srcId="{9163CD73-56E6-4CFE-BDB7-D52296940987}" destId="{F79BF932-E82C-4366-8383-E13EE3EFF6A9}" srcOrd="2" destOrd="0" parTransId="{B3B0C8D7-70EE-4544-9A84-8BC18BBC27DD}" sibTransId="{989B6C9C-49CD-4DF4-B936-B9E7ED6E9F62}"/>
    <dgm:cxn modelId="{5C255F21-EEF4-45CD-AF1B-A0B6064B72A4}" srcId="{64F89F13-8BBC-492C-810B-68450359DF5E}" destId="{3F9187F9-DFE4-42D8-A801-75C33983E92B}" srcOrd="2" destOrd="0" parTransId="{888BBF40-21B7-4536-B259-3CD4051AED9E}" sibTransId="{907C4184-71C7-4110-9C22-1CAD7F8B7C4E}"/>
    <dgm:cxn modelId="{B03DE72B-C553-4AC8-83E6-BCEE86FD6948}" srcId="{9163CD73-56E6-4CFE-BDB7-D52296940987}" destId="{0FC29909-2093-45F8-8637-6078C2144A10}" srcOrd="3" destOrd="0" parTransId="{5D75EF34-C568-443A-A9D1-3EA0BAA95F12}" sibTransId="{C63AF87B-01CF-4B4B-9EBC-4900CBF0440C}"/>
    <dgm:cxn modelId="{2CF55C2C-1633-4558-B57B-DF02C27830A7}" srcId="{D61A55E1-841C-41BC-B65C-432E50B54DD6}" destId="{64F89F13-8BBC-492C-810B-68450359DF5E}" srcOrd="2" destOrd="0" parTransId="{77DB7F61-99A7-4378-9F56-F23BD5AA2998}" sibTransId="{0103BD23-B7F7-4C70-AA05-F8A6E6E73BA2}"/>
    <dgm:cxn modelId="{4C170F60-FB4C-4F2E-9980-8486284357FC}" srcId="{7536708C-2D41-4805-AEB9-DC40B9DA11ED}" destId="{F1546603-04A2-43E5-A497-ABBFCD63533B}" srcOrd="0" destOrd="0" parTransId="{885412AF-8862-4488-A0FC-20144BF85B24}" sibTransId="{031D913E-E9DC-4704-AC82-3FCE42A31EDE}"/>
    <dgm:cxn modelId="{9B3CA24E-AC15-46FF-8D65-9719276735CC}" type="presOf" srcId="{A41E19E3-ED11-4234-AF31-277B20C2649D}" destId="{DDDE324C-83D2-4BBF-8ACF-8B3E60C57B74}" srcOrd="0" destOrd="0" presId="urn:microsoft.com/office/officeart/2005/8/layout/lProcess3"/>
    <dgm:cxn modelId="{D0F11571-E6C5-4739-95B2-A8BCB5D0B77A}" srcId="{64F89F13-8BBC-492C-810B-68450359DF5E}" destId="{23213D07-B043-46F3-836C-6869C1C89239}" srcOrd="3" destOrd="0" parTransId="{F88FC425-26F1-4D48-B770-78CC0C70E0FF}" sibTransId="{80477460-E832-4440-8584-175F4E07F3F1}"/>
    <dgm:cxn modelId="{7A1A4B71-6947-43CB-A683-E45F62518E85}" type="presOf" srcId="{F1546603-04A2-43E5-A497-ABBFCD63533B}" destId="{41ECACE6-C0A9-4EE5-B9C1-361C162C13AF}" srcOrd="0" destOrd="0" presId="urn:microsoft.com/office/officeart/2005/8/layout/lProcess3"/>
    <dgm:cxn modelId="{1D2ADC53-A417-455A-A6A5-18F83439F55B}" srcId="{D61A55E1-841C-41BC-B65C-432E50B54DD6}" destId="{A025D7D1-50F0-471D-B0CD-4337F8FAC0DB}" srcOrd="5" destOrd="0" parTransId="{6BF1E5F4-CADE-41A2-B6EC-FF50B19503A5}" sibTransId="{6E2FFE0D-3D3D-4B92-96FE-FC4AEDEB13D5}"/>
    <dgm:cxn modelId="{4DD19B74-D53A-4585-866E-49AF906F5986}" srcId="{D61A55E1-841C-41BC-B65C-432E50B54DD6}" destId="{0B7AB15C-E4C5-4D95-B6BF-DD689EF5F4AF}" srcOrd="3" destOrd="0" parTransId="{56049F06-9552-4BC4-B339-6865167DE5FC}" sibTransId="{F2AF75D1-D166-481E-930E-CDF92912253F}"/>
    <dgm:cxn modelId="{506B8976-8619-42EB-B4E3-BBDCB4D45D89}" type="presOf" srcId="{9163CD73-56E6-4CFE-BDB7-D52296940987}" destId="{7AC1988C-4D3F-48C0-B5B2-2EEFD06E3BE2}" srcOrd="0" destOrd="0" presId="urn:microsoft.com/office/officeart/2005/8/layout/lProcess3"/>
    <dgm:cxn modelId="{B4C72778-91CD-48C1-B2AF-E0C7345FE8B4}" srcId="{9163CD73-56E6-4CFE-BDB7-D52296940987}" destId="{90CB8D8D-C1F9-4272-9652-28D4106FFBF6}" srcOrd="4" destOrd="0" parTransId="{3D7C667E-98AD-4E5D-B601-F8BBC68B6E75}" sibTransId="{13EB2099-5233-4695-BACE-B6989372D6B1}"/>
    <dgm:cxn modelId="{6CDD5E79-8D31-4734-8B70-CFA3727BB287}" type="presOf" srcId="{0FC29909-2093-45F8-8637-6078C2144A10}" destId="{466B1E67-FE6E-46E3-8B1D-06EC68A66A09}" srcOrd="0" destOrd="0" presId="urn:microsoft.com/office/officeart/2005/8/layout/lProcess3"/>
    <dgm:cxn modelId="{D3207679-5E04-4C33-ACF2-754D3367DE90}" type="presOf" srcId="{66A77FCD-B7C2-4DAF-A068-79710E83D6E6}" destId="{280AB4B2-1DC1-4341-B17E-140852F579F9}" srcOrd="0" destOrd="0" presId="urn:microsoft.com/office/officeart/2005/8/layout/lProcess3"/>
    <dgm:cxn modelId="{02DC6B7B-7CAE-4CFD-B038-E705CF7F16DB}" type="presOf" srcId="{1C70EF9D-465A-4717-B1BA-4D188CDCECFA}" destId="{AC07E6A6-7F50-499A-ABD4-626F97A893D5}" srcOrd="0" destOrd="0" presId="urn:microsoft.com/office/officeart/2005/8/layout/lProcess3"/>
    <dgm:cxn modelId="{618B3A7D-A377-495D-A421-F02D529D379F}" srcId="{64F89F13-8BBC-492C-810B-68450359DF5E}" destId="{1C70EF9D-465A-4717-B1BA-4D188CDCECFA}" srcOrd="0" destOrd="0" parTransId="{62583FB5-E9FA-426F-AA11-BE534FB0736D}" sibTransId="{94E774C5-1B5E-4D60-AB90-1F9F6734E640}"/>
    <dgm:cxn modelId="{AEDCCA82-EB99-483B-868D-7327D996AE5E}" type="presOf" srcId="{0B7AB15C-E4C5-4D95-B6BF-DD689EF5F4AF}" destId="{4D5A5B62-F1EE-43DB-9D6D-061E19110800}" srcOrd="0" destOrd="0" presId="urn:microsoft.com/office/officeart/2005/8/layout/lProcess3"/>
    <dgm:cxn modelId="{2CED6A85-8C2B-4653-9B7E-D72D086B9197}" srcId="{D61A55E1-841C-41BC-B65C-432E50B54DD6}" destId="{7536708C-2D41-4805-AEB9-DC40B9DA11ED}" srcOrd="1" destOrd="0" parTransId="{99CB0D81-11E0-462D-B4F9-DEEFCE21C0CE}" sibTransId="{3FDCE557-AC70-42DE-BA86-6AEED3575621}"/>
    <dgm:cxn modelId="{C694B28A-D480-42A0-9BD2-AC10248F2956}" srcId="{9163CD73-56E6-4CFE-BDB7-D52296940987}" destId="{A41E19E3-ED11-4234-AF31-277B20C2649D}" srcOrd="0" destOrd="0" parTransId="{456A492B-E595-46EF-ABB1-8651B9F3B333}" sibTransId="{32510316-D4C2-4EC5-AE26-D47566F1BB51}"/>
    <dgm:cxn modelId="{36D12A9D-EC28-4A74-A3D3-B1A9CBEC454B}" srcId="{9163CD73-56E6-4CFE-BDB7-D52296940987}" destId="{5AD55423-F42C-49E3-8879-C5ECD1131540}" srcOrd="1" destOrd="0" parTransId="{8CD56165-04D7-4341-88E9-2CE1B4A88A9A}" sibTransId="{CC0D3F8C-3813-4291-91EE-C6B4ECF5F3F7}"/>
    <dgm:cxn modelId="{1DCE05A3-B339-4240-9DB7-5D9772D2C03A}" type="presOf" srcId="{F79BF932-E82C-4366-8383-E13EE3EFF6A9}" destId="{6B16958B-9ED0-4C23-8E8D-D086A46539A6}" srcOrd="0" destOrd="0" presId="urn:microsoft.com/office/officeart/2005/8/layout/lProcess3"/>
    <dgm:cxn modelId="{67846CA9-E5A8-4232-BE21-317BC176D1BC}" type="presOf" srcId="{0F078C65-FAC8-4D5A-8CCD-C9235995ACAB}" destId="{A7A04F53-3BCA-4C5F-BF84-E71D25FFB160}" srcOrd="0" destOrd="0" presId="urn:microsoft.com/office/officeart/2005/8/layout/lProcess3"/>
    <dgm:cxn modelId="{D04D80B0-7DB8-4517-B404-4A5836A12F9E}" type="presOf" srcId="{C7AF9198-5248-4A26-8AA4-F74268A073A7}" destId="{C63677CB-6E21-4989-BB2A-C605EBC77203}" srcOrd="0" destOrd="0" presId="urn:microsoft.com/office/officeart/2005/8/layout/lProcess3"/>
    <dgm:cxn modelId="{52C443B1-8EB0-43D9-83A7-EB5D37C1BA39}" srcId="{D61A55E1-841C-41BC-B65C-432E50B54DD6}" destId="{9163CD73-56E6-4CFE-BDB7-D52296940987}" srcOrd="0" destOrd="0" parTransId="{EB8762F6-89CC-432E-99A0-FCEC52444441}" sibTransId="{1FED0AA6-B797-4EB9-9C99-AD5177D7EA27}"/>
    <dgm:cxn modelId="{0244DBC1-3C85-4C82-B5D9-D601CFA822F9}" srcId="{64F89F13-8BBC-492C-810B-68450359DF5E}" destId="{C9ABCC7B-8F09-4404-AA34-498DF8DEF233}" srcOrd="1" destOrd="0" parTransId="{1817B102-0A10-441E-9CC3-CC34EE729A24}" sibTransId="{6629FB00-5953-4DC1-958F-A892EEB9495A}"/>
    <dgm:cxn modelId="{72243CCC-3627-45C4-9DA0-F2527FD3F120}" type="presOf" srcId="{171DA5CE-EDFF-4C64-BE4F-9B76C5CB279F}" destId="{393B5911-09FB-4024-ABA9-F8CE64001929}" srcOrd="0" destOrd="0" presId="urn:microsoft.com/office/officeart/2005/8/layout/lProcess3"/>
    <dgm:cxn modelId="{CDE2C8D5-2743-4516-8C99-D2B6E14323A3}" type="presOf" srcId="{23213D07-B043-46F3-836C-6869C1C89239}" destId="{C80FD959-63CA-4F09-91DA-4BB22FADFB83}" srcOrd="0" destOrd="0" presId="urn:microsoft.com/office/officeart/2005/8/layout/lProcess3"/>
    <dgm:cxn modelId="{4E23ABDE-A1AF-4D06-A5FC-AADBD0C71C2F}" type="presOf" srcId="{64F89F13-8BBC-492C-810B-68450359DF5E}" destId="{2CD07A92-229E-4BFB-9F09-D1276BC8E3BE}" srcOrd="0" destOrd="0" presId="urn:microsoft.com/office/officeart/2005/8/layout/lProcess3"/>
    <dgm:cxn modelId="{589EB8E0-586D-4864-8769-8B7A63B18098}" srcId="{C7AF9198-5248-4A26-8AA4-F74268A073A7}" destId="{66A77FCD-B7C2-4DAF-A068-79710E83D6E6}" srcOrd="0" destOrd="0" parTransId="{31AEE05D-92CD-44B5-9240-280ED82FE8EA}" sibTransId="{7F54357C-7BFD-47C2-89F8-9D340C008503}"/>
    <dgm:cxn modelId="{628AE5E9-BF5D-4BE0-B343-D8210B38CDCF}" type="presOf" srcId="{A025D7D1-50F0-471D-B0CD-4337F8FAC0DB}" destId="{4662F9EA-A3AC-48A4-9493-6D66452D2B4E}" srcOrd="0" destOrd="0" presId="urn:microsoft.com/office/officeart/2005/8/layout/lProcess3"/>
    <dgm:cxn modelId="{AAAC2AEB-D333-4D04-9C0A-ED50233B2B4F}" type="presOf" srcId="{90CB8D8D-C1F9-4272-9652-28D4106FFBF6}" destId="{B5A9629A-7D5D-4573-9D4C-6DC13259493F}" srcOrd="0" destOrd="0" presId="urn:microsoft.com/office/officeart/2005/8/layout/lProcess3"/>
    <dgm:cxn modelId="{D94441F2-8C7F-4C7F-9FC6-694C34B0825F}" srcId="{0B7AB15C-E4C5-4D95-B6BF-DD689EF5F4AF}" destId="{0F078C65-FAC8-4D5A-8CCD-C9235995ACAB}" srcOrd="1" destOrd="0" parTransId="{42698F93-F00D-4C5F-9B18-2D01ACDBC120}" sibTransId="{762711DA-07A0-416F-AA92-4257E8A48197}"/>
    <dgm:cxn modelId="{193942F3-0BD8-4FA2-B8DC-4F7371E00AFE}" type="presOf" srcId="{C9ABCC7B-8F09-4404-AA34-498DF8DEF233}" destId="{C6EE0A7A-E082-48C3-954C-2C06028E880B}" srcOrd="0" destOrd="0" presId="urn:microsoft.com/office/officeart/2005/8/layout/lProcess3"/>
    <dgm:cxn modelId="{171E08F5-583D-44ED-B247-51FFD9E85449}" srcId="{D61A55E1-841C-41BC-B65C-432E50B54DD6}" destId="{C7AF9198-5248-4A26-8AA4-F74268A073A7}" srcOrd="4" destOrd="0" parTransId="{631358E8-BA5A-4426-8250-A3BF5358E01C}" sibTransId="{A01AA70B-BBBB-446C-91F8-CF52F19DC2F8}"/>
    <dgm:cxn modelId="{A31F2EF9-DC2C-41CB-80BC-863C5685B853}" srcId="{0B7AB15C-E4C5-4D95-B6BF-DD689EF5F4AF}" destId="{171DA5CE-EDFF-4C64-BE4F-9B76C5CB279F}" srcOrd="0" destOrd="0" parTransId="{35E05225-8C57-4A54-BBFC-BFC1DCFB7748}" sibTransId="{5DD03B86-7E13-46E8-883E-47BD73C3B339}"/>
    <dgm:cxn modelId="{DDB2A9AF-05C8-4E29-B359-D0C46C057581}" type="presParOf" srcId="{873C9783-0444-4F72-B66B-E384AD2C98ED}" destId="{BF7393C5-AA3E-44A4-BE36-329ECB411A99}" srcOrd="0" destOrd="0" presId="urn:microsoft.com/office/officeart/2005/8/layout/lProcess3"/>
    <dgm:cxn modelId="{3DE330D7-3445-45F2-AA22-4FA78579626E}" type="presParOf" srcId="{BF7393C5-AA3E-44A4-BE36-329ECB411A99}" destId="{7AC1988C-4D3F-48C0-B5B2-2EEFD06E3BE2}" srcOrd="0" destOrd="0" presId="urn:microsoft.com/office/officeart/2005/8/layout/lProcess3"/>
    <dgm:cxn modelId="{517B3DE6-5339-4689-B6DC-73AC847C15E5}" type="presParOf" srcId="{BF7393C5-AA3E-44A4-BE36-329ECB411A99}" destId="{648DFD67-EAC4-4106-A0E2-744A6907EF53}" srcOrd="1" destOrd="0" presId="urn:microsoft.com/office/officeart/2005/8/layout/lProcess3"/>
    <dgm:cxn modelId="{CD4C7A43-BBC9-4CFC-A4A1-2E3DE220FD71}" type="presParOf" srcId="{BF7393C5-AA3E-44A4-BE36-329ECB411A99}" destId="{DDDE324C-83D2-4BBF-8ACF-8B3E60C57B74}" srcOrd="2" destOrd="0" presId="urn:microsoft.com/office/officeart/2005/8/layout/lProcess3"/>
    <dgm:cxn modelId="{DCECB518-36A0-4D08-B174-356B0070961F}" type="presParOf" srcId="{BF7393C5-AA3E-44A4-BE36-329ECB411A99}" destId="{2A4A4BEF-5638-4257-8559-613A472253AA}" srcOrd="3" destOrd="0" presId="urn:microsoft.com/office/officeart/2005/8/layout/lProcess3"/>
    <dgm:cxn modelId="{D315F5AC-DE7F-45B0-84B8-929C02E0DB02}" type="presParOf" srcId="{BF7393C5-AA3E-44A4-BE36-329ECB411A99}" destId="{CBFA3CF9-8A9D-4DBB-9500-74BB23D3CFDA}" srcOrd="4" destOrd="0" presId="urn:microsoft.com/office/officeart/2005/8/layout/lProcess3"/>
    <dgm:cxn modelId="{09F448C5-FEE1-47FB-9187-3324CB8B9CE5}" type="presParOf" srcId="{BF7393C5-AA3E-44A4-BE36-329ECB411A99}" destId="{D4383090-5DED-46FF-81DB-F08FF49DE002}" srcOrd="5" destOrd="0" presId="urn:microsoft.com/office/officeart/2005/8/layout/lProcess3"/>
    <dgm:cxn modelId="{35E23A86-DFB6-462C-A892-A21CD8D6633B}" type="presParOf" srcId="{BF7393C5-AA3E-44A4-BE36-329ECB411A99}" destId="{6B16958B-9ED0-4C23-8E8D-D086A46539A6}" srcOrd="6" destOrd="0" presId="urn:microsoft.com/office/officeart/2005/8/layout/lProcess3"/>
    <dgm:cxn modelId="{B9D8111F-A411-4C62-8473-96341AC01B8D}" type="presParOf" srcId="{BF7393C5-AA3E-44A4-BE36-329ECB411A99}" destId="{0C160356-3E7C-4027-9504-9CC93D23041F}" srcOrd="7" destOrd="0" presId="urn:microsoft.com/office/officeart/2005/8/layout/lProcess3"/>
    <dgm:cxn modelId="{08CE3946-7AE1-43CE-A414-1F3C626E9644}" type="presParOf" srcId="{BF7393C5-AA3E-44A4-BE36-329ECB411A99}" destId="{466B1E67-FE6E-46E3-8B1D-06EC68A66A09}" srcOrd="8" destOrd="0" presId="urn:microsoft.com/office/officeart/2005/8/layout/lProcess3"/>
    <dgm:cxn modelId="{9C379323-AFE1-405F-AB79-758194EEBAD8}" type="presParOf" srcId="{BF7393C5-AA3E-44A4-BE36-329ECB411A99}" destId="{B44198BA-C013-4D5D-B261-05B7731D33A3}" srcOrd="9" destOrd="0" presId="urn:microsoft.com/office/officeart/2005/8/layout/lProcess3"/>
    <dgm:cxn modelId="{B2BF1B25-7720-4686-B3C7-097BA8E9897A}" type="presParOf" srcId="{BF7393C5-AA3E-44A4-BE36-329ECB411A99}" destId="{B5A9629A-7D5D-4573-9D4C-6DC13259493F}" srcOrd="10" destOrd="0" presId="urn:microsoft.com/office/officeart/2005/8/layout/lProcess3"/>
    <dgm:cxn modelId="{79016DD0-07D2-4748-9379-4B60F4E43F17}" type="presParOf" srcId="{873C9783-0444-4F72-B66B-E384AD2C98ED}" destId="{5F87D1B8-EF87-42F2-A20D-AC7C2F677F99}" srcOrd="1" destOrd="0" presId="urn:microsoft.com/office/officeart/2005/8/layout/lProcess3"/>
    <dgm:cxn modelId="{25916E47-6C7B-4C95-A22F-11FD30883B6C}" type="presParOf" srcId="{873C9783-0444-4F72-B66B-E384AD2C98ED}" destId="{D665C02F-F4E4-458F-8524-22448350C6B1}" srcOrd="2" destOrd="0" presId="urn:microsoft.com/office/officeart/2005/8/layout/lProcess3"/>
    <dgm:cxn modelId="{C0B88101-804C-4676-A3C8-BBB47D513A29}" type="presParOf" srcId="{D665C02F-F4E4-458F-8524-22448350C6B1}" destId="{2F48E1AE-6260-4AA6-8787-4F2BC3DF01F6}" srcOrd="0" destOrd="0" presId="urn:microsoft.com/office/officeart/2005/8/layout/lProcess3"/>
    <dgm:cxn modelId="{6ADD1CB6-4741-40EA-BE4A-CC410984A646}" type="presParOf" srcId="{D665C02F-F4E4-458F-8524-22448350C6B1}" destId="{060F310C-C97D-495E-9DA8-A96254E56126}" srcOrd="1" destOrd="0" presId="urn:microsoft.com/office/officeart/2005/8/layout/lProcess3"/>
    <dgm:cxn modelId="{00B8E6FD-DB80-41FD-BB9A-4B1837BA2185}" type="presParOf" srcId="{D665C02F-F4E4-458F-8524-22448350C6B1}" destId="{41ECACE6-C0A9-4EE5-B9C1-361C162C13AF}" srcOrd="2" destOrd="0" presId="urn:microsoft.com/office/officeart/2005/8/layout/lProcess3"/>
    <dgm:cxn modelId="{432B2819-01E9-417E-A9AC-83ABCA34251B}" type="presParOf" srcId="{873C9783-0444-4F72-B66B-E384AD2C98ED}" destId="{E1BDCA0A-4342-4313-9FC6-1B575B620E04}" srcOrd="3" destOrd="0" presId="urn:microsoft.com/office/officeart/2005/8/layout/lProcess3"/>
    <dgm:cxn modelId="{FE56B9BE-EBB8-44E9-88C6-0DC30B6B53AC}" type="presParOf" srcId="{873C9783-0444-4F72-B66B-E384AD2C98ED}" destId="{268109BD-2612-41CD-8653-8795817BCC34}" srcOrd="4" destOrd="0" presId="urn:microsoft.com/office/officeart/2005/8/layout/lProcess3"/>
    <dgm:cxn modelId="{E6D45A96-3F22-4464-9661-0F2CB9852514}" type="presParOf" srcId="{268109BD-2612-41CD-8653-8795817BCC34}" destId="{2CD07A92-229E-4BFB-9F09-D1276BC8E3BE}" srcOrd="0" destOrd="0" presId="urn:microsoft.com/office/officeart/2005/8/layout/lProcess3"/>
    <dgm:cxn modelId="{5F3EB9BB-435A-4F21-97E1-2A6DAE5925BF}" type="presParOf" srcId="{268109BD-2612-41CD-8653-8795817BCC34}" destId="{D3ACB7D0-6F38-4FEF-AFEA-3CF1453D868F}" srcOrd="1" destOrd="0" presId="urn:microsoft.com/office/officeart/2005/8/layout/lProcess3"/>
    <dgm:cxn modelId="{A6494181-5DDE-4A6A-8821-D97071BEC0B4}" type="presParOf" srcId="{268109BD-2612-41CD-8653-8795817BCC34}" destId="{AC07E6A6-7F50-499A-ABD4-626F97A893D5}" srcOrd="2" destOrd="0" presId="urn:microsoft.com/office/officeart/2005/8/layout/lProcess3"/>
    <dgm:cxn modelId="{8E815FA2-8B49-4249-8275-527DB8EAB008}" type="presParOf" srcId="{268109BD-2612-41CD-8653-8795817BCC34}" destId="{7FDC1042-90F2-4E02-8640-B9B6E9132DD8}" srcOrd="3" destOrd="0" presId="urn:microsoft.com/office/officeart/2005/8/layout/lProcess3"/>
    <dgm:cxn modelId="{A20CBC53-3962-47D5-86C0-AA85DB795DCA}" type="presParOf" srcId="{268109BD-2612-41CD-8653-8795817BCC34}" destId="{C6EE0A7A-E082-48C3-954C-2C06028E880B}" srcOrd="4" destOrd="0" presId="urn:microsoft.com/office/officeart/2005/8/layout/lProcess3"/>
    <dgm:cxn modelId="{E941067B-8493-47C7-8B53-E52DBAE255AA}" type="presParOf" srcId="{268109BD-2612-41CD-8653-8795817BCC34}" destId="{2F7571E8-F819-4537-96F4-6672530DADB0}" srcOrd="5" destOrd="0" presId="urn:microsoft.com/office/officeart/2005/8/layout/lProcess3"/>
    <dgm:cxn modelId="{F0A5990C-A9C7-4974-9B18-8F8FF620D5B9}" type="presParOf" srcId="{268109BD-2612-41CD-8653-8795817BCC34}" destId="{DD1E4437-9AB4-435C-9DE9-990351372F84}" srcOrd="6" destOrd="0" presId="urn:microsoft.com/office/officeart/2005/8/layout/lProcess3"/>
    <dgm:cxn modelId="{6428A827-1C65-42D1-904E-9963955B179D}" type="presParOf" srcId="{268109BD-2612-41CD-8653-8795817BCC34}" destId="{9D3A7120-BF09-4F7C-A353-2FEA38EA8ACD}" srcOrd="7" destOrd="0" presId="urn:microsoft.com/office/officeart/2005/8/layout/lProcess3"/>
    <dgm:cxn modelId="{0ECDE9C3-2CC7-4454-A3AA-4C8B77CDD27B}" type="presParOf" srcId="{268109BD-2612-41CD-8653-8795817BCC34}" destId="{C80FD959-63CA-4F09-91DA-4BB22FADFB83}" srcOrd="8" destOrd="0" presId="urn:microsoft.com/office/officeart/2005/8/layout/lProcess3"/>
    <dgm:cxn modelId="{3B4AE76F-70D7-4953-8FD5-A06158F27876}" type="presParOf" srcId="{873C9783-0444-4F72-B66B-E384AD2C98ED}" destId="{9E5E6484-769A-4F6A-AD60-D3ED59E6DC5D}" srcOrd="5" destOrd="0" presId="urn:microsoft.com/office/officeart/2005/8/layout/lProcess3"/>
    <dgm:cxn modelId="{BFE4DFB1-A100-4E1E-B55D-4CAB2F903E2D}" type="presParOf" srcId="{873C9783-0444-4F72-B66B-E384AD2C98ED}" destId="{4B281A4C-3C72-4650-9624-9FDD03FDD5E7}" srcOrd="6" destOrd="0" presId="urn:microsoft.com/office/officeart/2005/8/layout/lProcess3"/>
    <dgm:cxn modelId="{1A999F94-7BEE-4BC6-875A-4D35A9A2AC62}" type="presParOf" srcId="{4B281A4C-3C72-4650-9624-9FDD03FDD5E7}" destId="{4D5A5B62-F1EE-43DB-9D6D-061E19110800}" srcOrd="0" destOrd="0" presId="urn:microsoft.com/office/officeart/2005/8/layout/lProcess3"/>
    <dgm:cxn modelId="{F3581783-74C1-46F4-861F-BA13A618922E}" type="presParOf" srcId="{4B281A4C-3C72-4650-9624-9FDD03FDD5E7}" destId="{712AA762-6631-493D-A0F8-D4439F3DD835}" srcOrd="1" destOrd="0" presId="urn:microsoft.com/office/officeart/2005/8/layout/lProcess3"/>
    <dgm:cxn modelId="{818268E2-4FB8-4056-919C-820ECD7E8EF8}" type="presParOf" srcId="{4B281A4C-3C72-4650-9624-9FDD03FDD5E7}" destId="{393B5911-09FB-4024-ABA9-F8CE64001929}" srcOrd="2" destOrd="0" presId="urn:microsoft.com/office/officeart/2005/8/layout/lProcess3"/>
    <dgm:cxn modelId="{D719D4F5-0637-4086-B01F-DA8D3AB423EA}" type="presParOf" srcId="{4B281A4C-3C72-4650-9624-9FDD03FDD5E7}" destId="{931AABED-90FD-4A97-BC10-DF92212CD738}" srcOrd="3" destOrd="0" presId="urn:microsoft.com/office/officeart/2005/8/layout/lProcess3"/>
    <dgm:cxn modelId="{4E356AA9-3FBB-4E4C-95BA-367F9C304E59}" type="presParOf" srcId="{4B281A4C-3C72-4650-9624-9FDD03FDD5E7}" destId="{A7A04F53-3BCA-4C5F-BF84-E71D25FFB160}" srcOrd="4" destOrd="0" presId="urn:microsoft.com/office/officeart/2005/8/layout/lProcess3"/>
    <dgm:cxn modelId="{92120488-D6E2-4CD6-BA86-180A39C8496B}" type="presParOf" srcId="{873C9783-0444-4F72-B66B-E384AD2C98ED}" destId="{87D27916-BBC8-4E93-BFEF-C158CAE5C21F}" srcOrd="7" destOrd="0" presId="urn:microsoft.com/office/officeart/2005/8/layout/lProcess3"/>
    <dgm:cxn modelId="{2BF860F2-D707-462A-8E72-8FA4A7E9099E}" type="presParOf" srcId="{873C9783-0444-4F72-B66B-E384AD2C98ED}" destId="{01B5E8A7-329D-498E-9795-5E1FC9011276}" srcOrd="8" destOrd="0" presId="urn:microsoft.com/office/officeart/2005/8/layout/lProcess3"/>
    <dgm:cxn modelId="{CABC2EA6-A19A-4C52-8E5B-18A5D8287113}" type="presParOf" srcId="{01B5E8A7-329D-498E-9795-5E1FC9011276}" destId="{C63677CB-6E21-4989-BB2A-C605EBC77203}" srcOrd="0" destOrd="0" presId="urn:microsoft.com/office/officeart/2005/8/layout/lProcess3"/>
    <dgm:cxn modelId="{D5C42CB2-8112-46AF-A246-B21BA83F8874}" type="presParOf" srcId="{01B5E8A7-329D-498E-9795-5E1FC9011276}" destId="{728644E3-0DF8-4BF3-8B06-7DE0BE2D8E47}" srcOrd="1" destOrd="0" presId="urn:microsoft.com/office/officeart/2005/8/layout/lProcess3"/>
    <dgm:cxn modelId="{ECF19081-4C7C-4FCA-B657-D7ADE303F049}" type="presParOf" srcId="{01B5E8A7-329D-498E-9795-5E1FC9011276}" destId="{280AB4B2-1DC1-4341-B17E-140852F579F9}" srcOrd="2" destOrd="0" presId="urn:microsoft.com/office/officeart/2005/8/layout/lProcess3"/>
    <dgm:cxn modelId="{6BAD525B-ED04-4982-9188-79B1FCFB4732}" type="presParOf" srcId="{873C9783-0444-4F72-B66B-E384AD2C98ED}" destId="{22163547-69EF-45F1-A70B-900E602D4315}" srcOrd="9" destOrd="0" presId="urn:microsoft.com/office/officeart/2005/8/layout/lProcess3"/>
    <dgm:cxn modelId="{46035B2E-E2F0-4D68-8332-2AD08BFA5A66}" type="presParOf" srcId="{873C9783-0444-4F72-B66B-E384AD2C98ED}" destId="{FDC22345-07E2-4DE8-8B2A-F0292C9CDEB7}" srcOrd="10" destOrd="0" presId="urn:microsoft.com/office/officeart/2005/8/layout/lProcess3"/>
    <dgm:cxn modelId="{DAB84B93-759F-4A03-A8D1-788CCBE3A4BE}" type="presParOf" srcId="{FDC22345-07E2-4DE8-8B2A-F0292C9CDEB7}" destId="{4662F9EA-A3AC-48A4-9493-6D66452D2B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FE6C-AD19-484B-9DFD-E26472CEBA0A}">
      <dsp:nvSpPr>
        <dsp:cNvPr id="0" name=""/>
        <dsp:cNvSpPr/>
      </dsp:nvSpPr>
      <dsp:spPr>
        <a:xfrm>
          <a:off x="0" y="4521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Assisted Living</a:t>
          </a:r>
          <a:endParaRPr lang="en-US" sz="2700" b="1" kern="1200"/>
        </a:p>
      </dsp:txBody>
      <dsp:txXfrm>
        <a:off x="30842" y="76052"/>
        <a:ext cx="6567120" cy="570116"/>
      </dsp:txXfrm>
    </dsp:sp>
    <dsp:sp modelId="{658B76D0-BEA3-4E3D-8F87-7921451E0EA9}">
      <dsp:nvSpPr>
        <dsp:cNvPr id="0" name=""/>
        <dsp:cNvSpPr/>
      </dsp:nvSpPr>
      <dsp:spPr>
        <a:xfrm>
          <a:off x="0" y="75477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Long-Term Care</a:t>
          </a:r>
          <a:endParaRPr lang="en-US" sz="2700" b="1" kern="1200"/>
        </a:p>
      </dsp:txBody>
      <dsp:txXfrm>
        <a:off x="30842" y="785612"/>
        <a:ext cx="6567120" cy="570116"/>
      </dsp:txXfrm>
    </dsp:sp>
    <dsp:sp modelId="{BB82B4B1-EFC6-40AD-A8B7-49EC93DDD3B5}">
      <dsp:nvSpPr>
        <dsp:cNvPr id="0" name=""/>
        <dsp:cNvSpPr/>
      </dsp:nvSpPr>
      <dsp:spPr>
        <a:xfrm>
          <a:off x="0" y="146433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Memory Care</a:t>
          </a:r>
          <a:endParaRPr lang="en-US" sz="2700" b="1" kern="1200"/>
        </a:p>
      </dsp:txBody>
      <dsp:txXfrm>
        <a:off x="30842" y="1495172"/>
        <a:ext cx="6567120" cy="570116"/>
      </dsp:txXfrm>
    </dsp:sp>
    <dsp:sp modelId="{23F1DEA3-4E00-4E51-89C0-2A10F29A9F2D}">
      <dsp:nvSpPr>
        <dsp:cNvPr id="0" name=""/>
        <dsp:cNvSpPr/>
      </dsp:nvSpPr>
      <dsp:spPr>
        <a:xfrm>
          <a:off x="0" y="217389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Short-Term Rehabilitation</a:t>
          </a:r>
          <a:endParaRPr lang="en-US" sz="2700" b="1" kern="1200"/>
        </a:p>
      </dsp:txBody>
      <dsp:txXfrm>
        <a:off x="30842" y="2204732"/>
        <a:ext cx="6567120" cy="570116"/>
      </dsp:txXfrm>
    </dsp:sp>
    <dsp:sp modelId="{75B1A90E-E25A-44B8-82C2-F54BAFFCC93E}">
      <dsp:nvSpPr>
        <dsp:cNvPr id="0" name=""/>
        <dsp:cNvSpPr/>
      </dsp:nvSpPr>
      <dsp:spPr>
        <a:xfrm>
          <a:off x="0" y="288345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Outpatient Therapy</a:t>
          </a:r>
          <a:endParaRPr lang="en-US" sz="2700" b="1" kern="1200"/>
        </a:p>
      </dsp:txBody>
      <dsp:txXfrm>
        <a:off x="30842" y="2914292"/>
        <a:ext cx="6567120" cy="570116"/>
      </dsp:txXfrm>
    </dsp:sp>
    <dsp:sp modelId="{7398DA1C-3A3A-4615-8506-ABC307B3161D}">
      <dsp:nvSpPr>
        <dsp:cNvPr id="0" name=""/>
        <dsp:cNvSpPr/>
      </dsp:nvSpPr>
      <dsp:spPr>
        <a:xfrm>
          <a:off x="0" y="359301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Home Health – MO/KS</a:t>
          </a:r>
          <a:endParaRPr lang="en-US" sz="2700" b="1" kern="1200"/>
        </a:p>
      </dsp:txBody>
      <dsp:txXfrm>
        <a:off x="30842" y="3623852"/>
        <a:ext cx="6567120" cy="570116"/>
      </dsp:txXfrm>
    </dsp:sp>
    <dsp:sp modelId="{693493F0-9FA3-433B-84E2-1417EA7A52B4}">
      <dsp:nvSpPr>
        <dsp:cNvPr id="0" name=""/>
        <dsp:cNvSpPr/>
      </dsp:nvSpPr>
      <dsp:spPr>
        <a:xfrm>
          <a:off x="0" y="430257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rebuchet MS" panose="020B0603020202020204"/>
            </a:rPr>
            <a:t>Hospice - MO </a:t>
          </a:r>
          <a:endParaRPr lang="en-US" sz="2700" b="1" kern="1200"/>
        </a:p>
      </dsp:txBody>
      <dsp:txXfrm>
        <a:off x="30842" y="4333412"/>
        <a:ext cx="6567120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30D9B-BB99-45C8-82A2-EC465CFBFC68}">
      <dsp:nvSpPr>
        <dsp:cNvPr id="0" name=""/>
        <dsp:cNvSpPr/>
      </dsp:nvSpPr>
      <dsp:spPr>
        <a:xfrm>
          <a:off x="0" y="497730"/>
          <a:ext cx="6628804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rebuchet MS" panose="020B0603020202020204"/>
            </a:rPr>
            <a:t>Decide who to talk to</a:t>
          </a:r>
          <a:endParaRPr lang="en-US" sz="3100" kern="1200"/>
        </a:p>
      </dsp:txBody>
      <dsp:txXfrm>
        <a:off x="35411" y="533141"/>
        <a:ext cx="6557982" cy="654577"/>
      </dsp:txXfrm>
    </dsp:sp>
    <dsp:sp modelId="{E2CED9FC-9609-40C0-BD9E-8D62243BAC5C}">
      <dsp:nvSpPr>
        <dsp:cNvPr id="0" name=""/>
        <dsp:cNvSpPr/>
      </dsp:nvSpPr>
      <dsp:spPr>
        <a:xfrm>
          <a:off x="0" y="1312410"/>
          <a:ext cx="6628804" cy="725399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rebuchet MS" panose="020B0603020202020204"/>
            </a:rPr>
            <a:t>Decide</a:t>
          </a:r>
          <a:r>
            <a:rPr lang="en-US" sz="3100" kern="1200"/>
            <a:t> how to </a:t>
          </a:r>
          <a:r>
            <a:rPr lang="en-US" sz="3100" kern="1200">
              <a:latin typeface="Trebuchet MS" panose="020B0603020202020204"/>
            </a:rPr>
            <a:t>talk to them</a:t>
          </a:r>
          <a:endParaRPr lang="en-US" sz="3100" kern="1200"/>
        </a:p>
      </dsp:txBody>
      <dsp:txXfrm>
        <a:off x="35411" y="1347821"/>
        <a:ext cx="6557982" cy="654577"/>
      </dsp:txXfrm>
    </dsp:sp>
    <dsp:sp modelId="{070DD320-5215-4AA0-8EED-D7DD51C4B3B4}">
      <dsp:nvSpPr>
        <dsp:cNvPr id="0" name=""/>
        <dsp:cNvSpPr/>
      </dsp:nvSpPr>
      <dsp:spPr>
        <a:xfrm>
          <a:off x="0" y="2127090"/>
          <a:ext cx="6628804" cy="72539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rebuchet MS" panose="020B0603020202020204"/>
            </a:rPr>
            <a:t>What is the message</a:t>
          </a:r>
        </a:p>
      </dsp:txBody>
      <dsp:txXfrm>
        <a:off x="35411" y="2162501"/>
        <a:ext cx="6557982" cy="654577"/>
      </dsp:txXfrm>
    </dsp:sp>
    <dsp:sp modelId="{46643D7C-4D79-4998-8B93-B68306965A94}">
      <dsp:nvSpPr>
        <dsp:cNvPr id="0" name=""/>
        <dsp:cNvSpPr/>
      </dsp:nvSpPr>
      <dsp:spPr>
        <a:xfrm>
          <a:off x="0" y="2941770"/>
          <a:ext cx="6628804" cy="725399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rebuchet MS" panose="020B0603020202020204"/>
            </a:rPr>
            <a:t>Determine </a:t>
          </a:r>
          <a:r>
            <a:rPr lang="en-US" sz="3100" kern="1200"/>
            <a:t>your</a:t>
          </a:r>
          <a:r>
            <a:rPr lang="en-US" sz="3100" kern="1200">
              <a:latin typeface="Trebuchet MS" panose="020B0603020202020204"/>
            </a:rPr>
            <a:t> budget &amp; resources</a:t>
          </a:r>
          <a:endParaRPr lang="en-US" sz="3100" kern="1200"/>
        </a:p>
      </dsp:txBody>
      <dsp:txXfrm>
        <a:off x="35411" y="2977181"/>
        <a:ext cx="6557982" cy="654577"/>
      </dsp:txXfrm>
    </dsp:sp>
    <dsp:sp modelId="{E8CDBB2F-0A2D-4490-915C-58550DF0F74D}">
      <dsp:nvSpPr>
        <dsp:cNvPr id="0" name=""/>
        <dsp:cNvSpPr/>
      </dsp:nvSpPr>
      <dsp:spPr>
        <a:xfrm>
          <a:off x="0" y="3756450"/>
          <a:ext cx="6628804" cy="7253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rebuchet MS" panose="020B0603020202020204"/>
            </a:rPr>
            <a:t>Assess regularly</a:t>
          </a:r>
          <a:endParaRPr lang="en-US" sz="3100" kern="1200"/>
        </a:p>
      </dsp:txBody>
      <dsp:txXfrm>
        <a:off x="35411" y="3791861"/>
        <a:ext cx="6557982" cy="654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D4DFC-1FA5-499F-A550-37D0E5253500}">
      <dsp:nvSpPr>
        <dsp:cNvPr id="0" name=""/>
        <dsp:cNvSpPr/>
      </dsp:nvSpPr>
      <dsp:spPr>
        <a:xfrm rot="10800000">
          <a:off x="0" y="0"/>
          <a:ext cx="7277918" cy="981752"/>
        </a:xfrm>
        <a:prstGeom prst="trapezoid">
          <a:avLst>
            <a:gd name="adj" fmla="val 741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ebuchet MS" panose="020B0603020202020204"/>
            </a:rPr>
            <a:t>Target Market  </a:t>
          </a:r>
          <a:r>
            <a:rPr lang="en-US" sz="2400" kern="1200">
              <a:latin typeface="Trebuchet MS" panose="020B0603020202020204"/>
            </a:rPr>
            <a:t>30,000</a:t>
          </a:r>
          <a:endParaRPr lang="en-US" sz="2400" kern="1200"/>
        </a:p>
      </dsp:txBody>
      <dsp:txXfrm rot="-10800000">
        <a:off x="1273635" y="0"/>
        <a:ext cx="4730646" cy="981752"/>
      </dsp:txXfrm>
    </dsp:sp>
    <dsp:sp modelId="{D2592607-CEF2-4F58-9A8D-0803B4EF57E5}">
      <dsp:nvSpPr>
        <dsp:cNvPr id="0" name=""/>
        <dsp:cNvSpPr/>
      </dsp:nvSpPr>
      <dsp:spPr>
        <a:xfrm rot="10800000">
          <a:off x="727791" y="981752"/>
          <a:ext cx="5822334" cy="981752"/>
        </a:xfrm>
        <a:prstGeom prst="trapezoid">
          <a:avLst>
            <a:gd name="adj" fmla="val 741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ebuchet MS" panose="020B0603020202020204"/>
            </a:rPr>
            <a:t>Response</a:t>
          </a:r>
          <a:r>
            <a:rPr lang="en-US" sz="3200" kern="1200">
              <a:latin typeface="Trebuchet MS" panose="020B0603020202020204"/>
            </a:rPr>
            <a:t> </a:t>
          </a:r>
          <a:r>
            <a:rPr lang="en-US" sz="2400" kern="1200">
              <a:latin typeface="Trebuchet MS" panose="020B0603020202020204"/>
            </a:rPr>
            <a:t>1,800</a:t>
          </a:r>
          <a:endParaRPr lang="en-US" sz="2400" kern="1200"/>
        </a:p>
      </dsp:txBody>
      <dsp:txXfrm rot="-10800000">
        <a:off x="1746700" y="981752"/>
        <a:ext cx="3784517" cy="981752"/>
      </dsp:txXfrm>
    </dsp:sp>
    <dsp:sp modelId="{0DBD4DFC-686B-42A5-A95F-9FF65C293695}">
      <dsp:nvSpPr>
        <dsp:cNvPr id="0" name=""/>
        <dsp:cNvSpPr/>
      </dsp:nvSpPr>
      <dsp:spPr>
        <a:xfrm rot="10800000">
          <a:off x="1466260" y="1963505"/>
          <a:ext cx="4345397" cy="981752"/>
        </a:xfrm>
        <a:prstGeom prst="trapezoid">
          <a:avLst>
            <a:gd name="adj" fmla="val 741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ebuchet MS" panose="020B0603020202020204"/>
            </a:rPr>
            <a:t>Qualified Leads  </a:t>
          </a:r>
          <a:r>
            <a:rPr lang="en-US" sz="2400" kern="1200">
              <a:latin typeface="Trebuchet MS" panose="020B0603020202020204"/>
            </a:rPr>
            <a:t>800 </a:t>
          </a:r>
          <a:endParaRPr lang="en-US" sz="2400" kern="1200"/>
        </a:p>
      </dsp:txBody>
      <dsp:txXfrm rot="-10800000">
        <a:off x="2226704" y="1963505"/>
        <a:ext cx="2824508" cy="981752"/>
      </dsp:txXfrm>
    </dsp:sp>
    <dsp:sp modelId="{5849C04B-EC50-4BF5-BE95-5AFB090F8D61}">
      <dsp:nvSpPr>
        <dsp:cNvPr id="0" name=""/>
        <dsp:cNvSpPr/>
      </dsp:nvSpPr>
      <dsp:spPr>
        <a:xfrm rot="10800000">
          <a:off x="2183375" y="2945257"/>
          <a:ext cx="2911167" cy="981752"/>
        </a:xfrm>
        <a:prstGeom prst="trapezoid">
          <a:avLst>
            <a:gd name="adj" fmla="val 741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ebuchet MS" panose="020B0603020202020204"/>
            </a:rPr>
            <a:t>Deposits</a:t>
          </a:r>
          <a:r>
            <a:rPr lang="en-US" sz="3200" kern="1200">
              <a:latin typeface="Trebuchet MS" panose="020B0603020202020204"/>
            </a:rPr>
            <a:t>    </a:t>
          </a:r>
          <a:r>
            <a:rPr lang="en-US" sz="2400" kern="1200">
              <a:latin typeface="Trebuchet MS" panose="020B0603020202020204"/>
            </a:rPr>
            <a:t>170</a:t>
          </a:r>
        </a:p>
      </dsp:txBody>
      <dsp:txXfrm rot="-10800000">
        <a:off x="2692829" y="2945257"/>
        <a:ext cx="1892258" cy="981752"/>
      </dsp:txXfrm>
    </dsp:sp>
    <dsp:sp modelId="{DD276248-DF71-41C7-95E2-149D56F4B610}">
      <dsp:nvSpPr>
        <dsp:cNvPr id="0" name=""/>
        <dsp:cNvSpPr/>
      </dsp:nvSpPr>
      <dsp:spPr>
        <a:xfrm rot="10800000">
          <a:off x="2915017" y="3927010"/>
          <a:ext cx="1447883" cy="981752"/>
        </a:xfrm>
        <a:prstGeom prst="trapezoid">
          <a:avLst>
            <a:gd name="adj" fmla="val 741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ebuchet MS" panose="020B0603020202020204"/>
            </a:rPr>
            <a:t>Move-Ins</a:t>
          </a:r>
          <a:r>
            <a:rPr lang="en-US" sz="3200" kern="1200">
              <a:latin typeface="Trebuchet MS" panose="020B0603020202020204"/>
            </a:rPr>
            <a:t> </a:t>
          </a:r>
          <a:r>
            <a:rPr lang="en-US" sz="2400" kern="1200">
              <a:latin typeface="Trebuchet MS" panose="020B0603020202020204"/>
            </a:rPr>
            <a:t>150</a:t>
          </a:r>
        </a:p>
      </dsp:txBody>
      <dsp:txXfrm rot="-10800000">
        <a:off x="2915017" y="3927010"/>
        <a:ext cx="1447883" cy="981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988C-4D3F-48C0-B5B2-2EEFD06E3BE2}">
      <dsp:nvSpPr>
        <dsp:cNvPr id="0" name=""/>
        <dsp:cNvSpPr/>
      </dsp:nvSpPr>
      <dsp:spPr>
        <a:xfrm>
          <a:off x="870" y="11085"/>
          <a:ext cx="1787437" cy="714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rebuchet MS" panose="020B0603020202020204"/>
            </a:rPr>
            <a:t>Digital</a:t>
          </a:r>
          <a:endParaRPr lang="en-US" sz="2000" kern="1200"/>
        </a:p>
      </dsp:txBody>
      <dsp:txXfrm>
        <a:off x="358357" y="11085"/>
        <a:ext cx="1072463" cy="714974"/>
      </dsp:txXfrm>
    </dsp:sp>
    <dsp:sp modelId="{DDDE324C-83D2-4BBF-8ACF-8B3E60C57B74}">
      <dsp:nvSpPr>
        <dsp:cNvPr id="0" name=""/>
        <dsp:cNvSpPr/>
      </dsp:nvSpPr>
      <dsp:spPr>
        <a:xfrm>
          <a:off x="1555940" y="71858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Website</a:t>
          </a:r>
        </a:p>
      </dsp:txBody>
      <dsp:txXfrm>
        <a:off x="1852655" y="71858"/>
        <a:ext cx="890144" cy="593429"/>
      </dsp:txXfrm>
    </dsp:sp>
    <dsp:sp modelId="{CBFA3CF9-8A9D-4DBB-9500-74BB23D3CFDA}">
      <dsp:nvSpPr>
        <dsp:cNvPr id="0" name=""/>
        <dsp:cNvSpPr/>
      </dsp:nvSpPr>
      <dsp:spPr>
        <a:xfrm>
          <a:off x="2831813" y="71858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Email Blasts</a:t>
          </a:r>
          <a:endParaRPr lang="en-US" sz="1300" kern="1200"/>
        </a:p>
      </dsp:txBody>
      <dsp:txXfrm>
        <a:off x="3128528" y="71858"/>
        <a:ext cx="890144" cy="593429"/>
      </dsp:txXfrm>
    </dsp:sp>
    <dsp:sp modelId="{6B16958B-9ED0-4C23-8E8D-D086A46539A6}">
      <dsp:nvSpPr>
        <dsp:cNvPr id="0" name=""/>
        <dsp:cNvSpPr/>
      </dsp:nvSpPr>
      <dsp:spPr>
        <a:xfrm>
          <a:off x="4107686" y="71858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Digital Ads</a:t>
          </a:r>
          <a:endParaRPr lang="en-US" sz="1300" kern="1200"/>
        </a:p>
      </dsp:txBody>
      <dsp:txXfrm>
        <a:off x="4404401" y="71858"/>
        <a:ext cx="890144" cy="593429"/>
      </dsp:txXfrm>
    </dsp:sp>
    <dsp:sp modelId="{466B1E67-FE6E-46E3-8B1D-06EC68A66A09}">
      <dsp:nvSpPr>
        <dsp:cNvPr id="0" name=""/>
        <dsp:cNvSpPr/>
      </dsp:nvSpPr>
      <dsp:spPr>
        <a:xfrm>
          <a:off x="5383559" y="71858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Social Media</a:t>
          </a:r>
        </a:p>
      </dsp:txBody>
      <dsp:txXfrm>
        <a:off x="5680274" y="71858"/>
        <a:ext cx="890144" cy="593429"/>
      </dsp:txXfrm>
    </dsp:sp>
    <dsp:sp modelId="{B5A9629A-7D5D-4573-9D4C-6DC13259493F}">
      <dsp:nvSpPr>
        <dsp:cNvPr id="0" name=""/>
        <dsp:cNvSpPr/>
      </dsp:nvSpPr>
      <dsp:spPr>
        <a:xfrm>
          <a:off x="6659431" y="71858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Paid Social</a:t>
          </a:r>
        </a:p>
      </dsp:txBody>
      <dsp:txXfrm>
        <a:off x="6956146" y="71858"/>
        <a:ext cx="890144" cy="593429"/>
      </dsp:txXfrm>
    </dsp:sp>
    <dsp:sp modelId="{2F48E1AE-6260-4AA6-8787-4F2BC3DF01F6}">
      <dsp:nvSpPr>
        <dsp:cNvPr id="0" name=""/>
        <dsp:cNvSpPr/>
      </dsp:nvSpPr>
      <dsp:spPr>
        <a:xfrm>
          <a:off x="870" y="826157"/>
          <a:ext cx="1787437" cy="714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rebuchet MS" panose="020B0603020202020204"/>
            </a:rPr>
            <a:t>Resident Referrals</a:t>
          </a:r>
          <a:endParaRPr lang="en-US" sz="2000" kern="1200"/>
        </a:p>
      </dsp:txBody>
      <dsp:txXfrm>
        <a:off x="358357" y="826157"/>
        <a:ext cx="1072463" cy="714974"/>
      </dsp:txXfrm>
    </dsp:sp>
    <dsp:sp modelId="{41ECACE6-C0A9-4EE5-B9C1-361C162C13AF}">
      <dsp:nvSpPr>
        <dsp:cNvPr id="0" name=""/>
        <dsp:cNvSpPr/>
      </dsp:nvSpPr>
      <dsp:spPr>
        <a:xfrm>
          <a:off x="1555940" y="886930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Least Expensive</a:t>
          </a:r>
        </a:p>
      </dsp:txBody>
      <dsp:txXfrm>
        <a:off x="1852655" y="886930"/>
        <a:ext cx="890144" cy="593429"/>
      </dsp:txXfrm>
    </dsp:sp>
    <dsp:sp modelId="{2CD07A92-229E-4BFB-9F09-D1276BC8E3BE}">
      <dsp:nvSpPr>
        <dsp:cNvPr id="0" name=""/>
        <dsp:cNvSpPr/>
      </dsp:nvSpPr>
      <dsp:spPr>
        <a:xfrm>
          <a:off x="870" y="1641228"/>
          <a:ext cx="1787437" cy="714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rebuchet MS" panose="020B0603020202020204"/>
            </a:rPr>
            <a:t>Direct Mail</a:t>
          </a:r>
          <a:endParaRPr lang="en-US" sz="2000" kern="1200"/>
        </a:p>
      </dsp:txBody>
      <dsp:txXfrm>
        <a:off x="358357" y="1641228"/>
        <a:ext cx="1072463" cy="714974"/>
      </dsp:txXfrm>
    </dsp:sp>
    <dsp:sp modelId="{AC07E6A6-7F50-499A-ABD4-626F97A893D5}">
      <dsp:nvSpPr>
        <dsp:cNvPr id="0" name=""/>
        <dsp:cNvSpPr/>
      </dsp:nvSpPr>
      <dsp:spPr>
        <a:xfrm>
          <a:off x="1555940" y="1702001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Events</a:t>
          </a:r>
          <a:endParaRPr lang="en-US" sz="1300" kern="1200"/>
        </a:p>
      </dsp:txBody>
      <dsp:txXfrm>
        <a:off x="1852655" y="1702001"/>
        <a:ext cx="890144" cy="593429"/>
      </dsp:txXfrm>
    </dsp:sp>
    <dsp:sp modelId="{C6EE0A7A-E082-48C3-954C-2C06028E880B}">
      <dsp:nvSpPr>
        <dsp:cNvPr id="0" name=""/>
        <dsp:cNvSpPr/>
      </dsp:nvSpPr>
      <dsp:spPr>
        <a:xfrm>
          <a:off x="2831813" y="1702001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Seminars</a:t>
          </a:r>
          <a:endParaRPr lang="en-US" sz="1300" kern="1200"/>
        </a:p>
      </dsp:txBody>
      <dsp:txXfrm>
        <a:off x="3128528" y="1702001"/>
        <a:ext cx="890144" cy="593429"/>
      </dsp:txXfrm>
    </dsp:sp>
    <dsp:sp modelId="{DD1E4437-9AB4-435C-9DE9-990351372F84}">
      <dsp:nvSpPr>
        <dsp:cNvPr id="0" name=""/>
        <dsp:cNvSpPr/>
      </dsp:nvSpPr>
      <dsp:spPr>
        <a:xfrm>
          <a:off x="4107686" y="1702001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/>
              <a:ea typeface="Calibri"/>
              <a:cs typeface="Calibri"/>
            </a:rPr>
            <a:t>Surveys</a:t>
          </a:r>
        </a:p>
      </dsp:txBody>
      <dsp:txXfrm>
        <a:off x="4404401" y="1702001"/>
        <a:ext cx="890144" cy="593429"/>
      </dsp:txXfrm>
    </dsp:sp>
    <dsp:sp modelId="{C80FD959-63CA-4F09-91DA-4BB22FADFB83}">
      <dsp:nvSpPr>
        <dsp:cNvPr id="0" name=""/>
        <dsp:cNvSpPr/>
      </dsp:nvSpPr>
      <dsp:spPr>
        <a:xfrm>
          <a:off x="5383559" y="1702001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/>
              <a:ea typeface="Calibri"/>
              <a:cs typeface="Calibri"/>
            </a:rPr>
            <a:t>Educational Info</a:t>
          </a:r>
        </a:p>
      </dsp:txBody>
      <dsp:txXfrm>
        <a:off x="5680274" y="1702001"/>
        <a:ext cx="890144" cy="593429"/>
      </dsp:txXfrm>
    </dsp:sp>
    <dsp:sp modelId="{4D5A5B62-F1EE-43DB-9D6D-061E19110800}">
      <dsp:nvSpPr>
        <dsp:cNvPr id="0" name=""/>
        <dsp:cNvSpPr/>
      </dsp:nvSpPr>
      <dsp:spPr>
        <a:xfrm>
          <a:off x="870" y="2456300"/>
          <a:ext cx="1787437" cy="714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Calibri"/>
              <a:ea typeface="Calibri"/>
              <a:cs typeface="Calibri"/>
            </a:rPr>
            <a:t>Television</a:t>
          </a:r>
        </a:p>
      </dsp:txBody>
      <dsp:txXfrm>
        <a:off x="358357" y="2456300"/>
        <a:ext cx="1072463" cy="714974"/>
      </dsp:txXfrm>
    </dsp:sp>
    <dsp:sp modelId="{393B5911-09FB-4024-ABA9-F8CE64001929}">
      <dsp:nvSpPr>
        <dsp:cNvPr id="0" name=""/>
        <dsp:cNvSpPr/>
      </dsp:nvSpPr>
      <dsp:spPr>
        <a:xfrm>
          <a:off x="1555940" y="2517073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</a:rPr>
            <a:t>Awareness</a:t>
          </a:r>
        </a:p>
      </dsp:txBody>
      <dsp:txXfrm>
        <a:off x="1852655" y="2517073"/>
        <a:ext cx="890144" cy="593429"/>
      </dsp:txXfrm>
    </dsp:sp>
    <dsp:sp modelId="{A7A04F53-3BCA-4C5F-BF84-E71D25FFB160}">
      <dsp:nvSpPr>
        <dsp:cNvPr id="0" name=""/>
        <dsp:cNvSpPr/>
      </dsp:nvSpPr>
      <dsp:spPr>
        <a:xfrm>
          <a:off x="2831813" y="2517073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rebuchet MS" panose="020B0603020202020204"/>
              <a:ea typeface="Calibri"/>
              <a:cs typeface="Calibri"/>
            </a:rPr>
            <a:t>Branding</a:t>
          </a:r>
        </a:p>
      </dsp:txBody>
      <dsp:txXfrm>
        <a:off x="3128528" y="2517073"/>
        <a:ext cx="890144" cy="593429"/>
      </dsp:txXfrm>
    </dsp:sp>
    <dsp:sp modelId="{C63677CB-6E21-4989-BB2A-C605EBC77203}">
      <dsp:nvSpPr>
        <dsp:cNvPr id="0" name=""/>
        <dsp:cNvSpPr/>
      </dsp:nvSpPr>
      <dsp:spPr>
        <a:xfrm>
          <a:off x="870" y="3271371"/>
          <a:ext cx="1787437" cy="714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  <a:ea typeface="Calibri"/>
              <a:cs typeface="Calibri"/>
            </a:rPr>
            <a:t>3rd Party Vendors</a:t>
          </a:r>
          <a:endParaRPr lang="en-US" sz="2000" kern="1200"/>
        </a:p>
      </dsp:txBody>
      <dsp:txXfrm>
        <a:off x="358357" y="3271371"/>
        <a:ext cx="1072463" cy="714974"/>
      </dsp:txXfrm>
    </dsp:sp>
    <dsp:sp modelId="{280AB4B2-1DC1-4341-B17E-140852F579F9}">
      <dsp:nvSpPr>
        <dsp:cNvPr id="0" name=""/>
        <dsp:cNvSpPr/>
      </dsp:nvSpPr>
      <dsp:spPr>
        <a:xfrm>
          <a:off x="1555940" y="3332144"/>
          <a:ext cx="1483573" cy="5934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/>
              <a:ea typeface="Calibri"/>
              <a:cs typeface="Calibri"/>
            </a:rPr>
            <a:t>A Place for Mom</a:t>
          </a:r>
        </a:p>
      </dsp:txBody>
      <dsp:txXfrm>
        <a:off x="1852655" y="3332144"/>
        <a:ext cx="890144" cy="593429"/>
      </dsp:txXfrm>
    </dsp:sp>
    <dsp:sp modelId="{4662F9EA-A3AC-48A4-9493-6D66452D2B4E}">
      <dsp:nvSpPr>
        <dsp:cNvPr id="0" name=""/>
        <dsp:cNvSpPr/>
      </dsp:nvSpPr>
      <dsp:spPr>
        <a:xfrm>
          <a:off x="870" y="4086443"/>
          <a:ext cx="1787437" cy="714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  <a:ea typeface="Calibri"/>
              <a:cs typeface="Calibri"/>
            </a:rPr>
            <a:t>Word of Mouth</a:t>
          </a:r>
        </a:p>
      </dsp:txBody>
      <dsp:txXfrm>
        <a:off x="358357" y="4086443"/>
        <a:ext cx="1072463" cy="714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7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73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5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4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1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9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979E-E78E-45D7-B96A-5B3A22ABA2D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6730E9-13A8-4FB4-AC7B-78DBE4CC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ZaHFN8eHts?start=1&amp;feature=oembed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efI3Or769g?feature=oembed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jNltKpsaOU?feature=oembed" TargetMode="Externa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5D80-81C0-AE1E-EB23-795837596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926" y="2119889"/>
            <a:ext cx="7995138" cy="3401511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0070C0"/>
                </a:solidFill>
              </a:rPr>
              <a:t>Putting </a:t>
            </a:r>
            <a:r>
              <a:rPr lang="en-US">
                <a:solidFill>
                  <a:srgbClr val="0070C0"/>
                </a:solidFill>
              </a:rPr>
              <a:t>Data-Driven</a:t>
            </a:r>
            <a:r>
              <a:rPr lang="en-US" sz="5400">
                <a:solidFill>
                  <a:srgbClr val="0070C0"/>
                </a:solidFill>
              </a:rPr>
              <a:t> Strategies Into Action</a:t>
            </a:r>
            <a:r>
              <a:rPr lang="en-US" sz="5400">
                <a:solidFill>
                  <a:schemeClr val="tx1"/>
                </a:solidFill>
              </a:rPr>
              <a:t>:</a:t>
            </a:r>
            <a:br>
              <a:rPr lang="en-US" sz="5400"/>
            </a:br>
            <a:r>
              <a:rPr lang="en-US" sz="3600"/>
              <a:t>Building, Executing &amp; Measuring Successful Marketing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18809-D524-9F5C-9728-15EEAAEA7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327" y="5736510"/>
            <a:ext cx="5334000" cy="818148"/>
          </a:xfrm>
        </p:spPr>
        <p:txBody>
          <a:bodyPr/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June 5, 2024</a:t>
            </a:r>
          </a:p>
          <a:p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8697160B-8BD4-2E2D-40B7-2A2C7F1A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61" y="357649"/>
            <a:ext cx="2854036" cy="18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64" y="402630"/>
            <a:ext cx="8596668" cy="1320800"/>
          </a:xfrm>
        </p:spPr>
        <p:txBody>
          <a:bodyPr/>
          <a:lstStyle/>
          <a:p>
            <a:r>
              <a:rPr lang="en-US">
                <a:solidFill>
                  <a:srgbClr val="90C226"/>
                </a:solidFill>
              </a:rPr>
              <a:t>The plan starts with generating leads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431D-A788-BAAD-F82A-DCFB52C4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B28027B2-C27B-645D-48B0-266E30ED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23274A-335A-A0A7-D9EF-3976B6E8D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702348"/>
              </p:ext>
            </p:extLst>
          </p:nvPr>
        </p:nvGraphicFramePr>
        <p:xfrm>
          <a:off x="1532441" y="1721953"/>
          <a:ext cx="7277918" cy="490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EE947308-DE4F-D89A-500E-EA14674BD24E}"/>
              </a:ext>
            </a:extLst>
          </p:cNvPr>
          <p:cNvSpPr txBox="1">
            <a:spLocks/>
          </p:cNvSpPr>
          <p:nvPr/>
        </p:nvSpPr>
        <p:spPr>
          <a:xfrm>
            <a:off x="3248256" y="106303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The Sales Funnel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Which tools are generating leads?</a:t>
            </a:r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E74798A2-6530-C7D3-0C28-8AFAE082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92CE8F-65E2-5E61-D37C-1AEE702EE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130720"/>
              </p:ext>
            </p:extLst>
          </p:nvPr>
        </p:nvGraphicFramePr>
        <p:xfrm>
          <a:off x="1250156" y="1612106"/>
          <a:ext cx="8143875" cy="481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51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7078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</a:rPr>
              <a:t>What tools are performing the best? </a:t>
            </a:r>
            <a:br>
              <a:rPr lang="en-US"/>
            </a:br>
            <a:r>
              <a:rPr lang="en-US" sz="3200"/>
              <a:t>Cost per lead? Resources? Results? ROI? </a:t>
            </a:r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E74798A2-6530-C7D3-0C28-8AFAE082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0C0FB-0178-61B9-079A-B172B2C0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33" y="1811089"/>
            <a:ext cx="6377695" cy="47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in&#10;&#10;Description automatically generated">
            <a:extLst>
              <a:ext uri="{FF2B5EF4-FFF2-40B4-BE49-F238E27FC236}">
                <a16:creationId xmlns:a16="http://schemas.microsoft.com/office/drawing/2014/main" id="{5CBD73A4-4C99-96B3-B140-F416BA714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8" r="6313" b="-2"/>
          <a:stretch/>
        </p:blipFill>
        <p:spPr>
          <a:xfrm>
            <a:off x="4740908" y="55417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64" y="609600"/>
            <a:ext cx="5113184" cy="13922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70C0"/>
                </a:solidFill>
              </a:rPr>
              <a:t>Shiny Penny Syndrome:</a:t>
            </a:r>
            <a:br>
              <a:rPr lang="en-US"/>
            </a:br>
            <a:r>
              <a:rPr lang="en-US"/>
              <a:t>What’s the best lead?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431D-A788-BAAD-F82A-DCFB52C4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65" y="2013365"/>
            <a:ext cx="5111885" cy="46255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/>
              <a:t>Is it the brand-new lead?</a:t>
            </a:r>
          </a:p>
          <a:p>
            <a:pPr lvl="1"/>
            <a:r>
              <a:rPr lang="en-US" sz="2000"/>
              <a:t>65% of our move-ins last year were from new leads generated in the 12 months prior to move-in</a:t>
            </a:r>
          </a:p>
          <a:p>
            <a:pPr lvl="1"/>
            <a:r>
              <a:rPr lang="en-US" sz="2000"/>
              <a:t>Everyone likes the </a:t>
            </a:r>
            <a:r>
              <a:rPr lang="en-US" sz="2000" u="sng"/>
              <a:t>shiny new penny</a:t>
            </a:r>
            <a:r>
              <a:rPr lang="en-US" sz="2000"/>
              <a:t>.</a:t>
            </a:r>
          </a:p>
          <a:p>
            <a:pPr lvl="1"/>
            <a:r>
              <a:rPr lang="en-US" sz="2000"/>
              <a:t>BUT... 35% came from leads generated 12 months ago, or more.</a:t>
            </a:r>
            <a:br>
              <a:rPr lang="en-US" sz="2000"/>
            </a:br>
            <a:r>
              <a:rPr lang="en-US" sz="2000"/>
              <a:t>Some even from 5 years ago.</a:t>
            </a:r>
          </a:p>
          <a:p>
            <a:pPr marL="57150" indent="0">
              <a:buNone/>
            </a:pPr>
            <a:endParaRPr lang="en-US" sz="1100"/>
          </a:p>
          <a:p>
            <a:pPr marL="57150" indent="0">
              <a:buNone/>
            </a:pPr>
            <a:r>
              <a:rPr lang="en-US" sz="2000" b="1">
                <a:solidFill>
                  <a:srgbClr val="0070C0"/>
                </a:solidFill>
              </a:rPr>
              <a:t>Don’t forget your established connections!!!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logo for a housing company&#10;&#10;Description automatically generated">
            <a:extLst>
              <a:ext uri="{FF2B5EF4-FFF2-40B4-BE49-F238E27FC236}">
                <a16:creationId xmlns:a16="http://schemas.microsoft.com/office/drawing/2014/main" id="{422275A6-2015-A6C8-674A-BABD24E3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764A-EFAC-CDA2-B4CF-93AC7DA1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186" y="401781"/>
            <a:ext cx="4779318" cy="2157141"/>
          </a:xfrm>
        </p:spPr>
        <p:txBody>
          <a:bodyPr>
            <a:normAutofit/>
          </a:bodyPr>
          <a:lstStyle/>
          <a:p>
            <a:r>
              <a:rPr lang="en-US"/>
              <a:t>The Impenetrable “State Line Corridor”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3F9D04-9BD9-E834-B453-657F2EFD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395" y="2416215"/>
            <a:ext cx="3505437" cy="3904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8000">
                <a:solidFill>
                  <a:srgbClr val="0070C0"/>
                </a:solidFill>
              </a:rPr>
              <a:t>5%</a:t>
            </a:r>
          </a:p>
        </p:txBody>
      </p:sp>
      <p:pic>
        <p:nvPicPr>
          <p:cNvPr id="4" name="Content Placeholder 3" descr="A map of the missouri river&#10;&#10;Description automatically generated">
            <a:extLst>
              <a:ext uri="{FF2B5EF4-FFF2-40B4-BE49-F238E27FC236}">
                <a16:creationId xmlns:a16="http://schemas.microsoft.com/office/drawing/2014/main" id="{8E7164D9-37F0-A27C-8787-C8806EBEE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8" r="10519" b="1"/>
          <a:stretch/>
        </p:blipFill>
        <p:spPr>
          <a:xfrm>
            <a:off x="-4541" y="404992"/>
            <a:ext cx="5425014" cy="662636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logo for a housing company&#10;&#10;Description automatically generated">
            <a:extLst>
              <a:ext uri="{FF2B5EF4-FFF2-40B4-BE49-F238E27FC236}">
                <a16:creationId xmlns:a16="http://schemas.microsoft.com/office/drawing/2014/main" id="{04D03989-66BD-858D-9409-C0BA132B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your message on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431D-A788-BAAD-F82A-DCFB52C4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93" y="1600995"/>
            <a:ext cx="7911927" cy="43093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Is your message relevant to the audience?</a:t>
            </a:r>
          </a:p>
          <a:p>
            <a:r>
              <a:rPr lang="en-US" sz="2200"/>
              <a:t>Are you able to deliver on your service and promise?</a:t>
            </a:r>
          </a:p>
          <a:p>
            <a:r>
              <a:rPr lang="en-US" sz="2200"/>
              <a:t>Do you stand out from your competition?</a:t>
            </a:r>
          </a:p>
          <a:p>
            <a:r>
              <a:rPr lang="en-US" sz="2200"/>
              <a:t>Are you just “selling” your product – or are you </a:t>
            </a:r>
            <a:r>
              <a:rPr lang="en-US" sz="2200" u="sng"/>
              <a:t>solving the client's problem</a:t>
            </a:r>
            <a:r>
              <a:rPr lang="en-US" sz="2200"/>
              <a:t> and providing a needed service?</a:t>
            </a:r>
          </a:p>
          <a:p>
            <a:pPr lvl="1"/>
            <a:r>
              <a:rPr lang="en-US" sz="2200"/>
              <a:t>Educate</a:t>
            </a:r>
            <a:endParaRPr lang="en-US" sz="2200">
              <a:solidFill>
                <a:srgbClr val="000000"/>
              </a:solidFill>
            </a:endParaRPr>
          </a:p>
          <a:p>
            <a:pPr lvl="1"/>
            <a:r>
              <a:rPr lang="en-US" sz="2200"/>
              <a:t>Be a resource</a:t>
            </a:r>
            <a:endParaRPr lang="en-US" sz="2200">
              <a:solidFill>
                <a:srgbClr val="000000"/>
              </a:solidFill>
            </a:endParaRPr>
          </a:p>
          <a:p>
            <a:pPr lvl="1"/>
            <a:r>
              <a:rPr lang="en-US" sz="2200"/>
              <a:t>Be responsive</a:t>
            </a:r>
            <a:endParaRPr lang="en-US" sz="2200">
              <a:solidFill>
                <a:srgbClr val="000000"/>
              </a:solidFill>
            </a:endParaRPr>
          </a:p>
          <a:p>
            <a:pPr lvl="1"/>
            <a:r>
              <a:rPr lang="en-US" sz="2200"/>
              <a:t>Adapt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E74798A2-6530-C7D3-0C28-8AFAE082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  <a:latin typeface="Trebuchet MS"/>
              </a:rPr>
              <a:t>Know When to Pivot</a:t>
            </a:r>
            <a:br>
              <a:rPr lang="en-US">
                <a:solidFill>
                  <a:srgbClr val="90C226"/>
                </a:solidFill>
                <a:latin typeface="Trebuchet MS"/>
              </a:rPr>
            </a:br>
            <a:r>
              <a:rPr lang="en-US">
                <a:solidFill>
                  <a:srgbClr val="90C226"/>
                </a:solidFill>
                <a:latin typeface="Trebuchet MS"/>
              </a:rPr>
              <a:t>Tailoring your messaging based on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431D-A788-BAAD-F82A-DCFB52C4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04" y="2156618"/>
            <a:ext cx="7804770" cy="4261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EXAMPLE:</a:t>
            </a:r>
          </a:p>
          <a:p>
            <a:r>
              <a:rPr lang="en-US" sz="2200"/>
              <a:t>Knowing that </a:t>
            </a:r>
            <a:r>
              <a:rPr lang="en-US" sz="2200" b="1"/>
              <a:t>33%</a:t>
            </a:r>
            <a:r>
              <a:rPr lang="en-US" sz="2200"/>
              <a:t> of last year's move-ins came from resident referrals</a:t>
            </a:r>
            <a:endParaRPr lang="en-US"/>
          </a:p>
          <a:p>
            <a:pPr lvl="1"/>
            <a:r>
              <a:rPr lang="en-US" sz="2200"/>
              <a:t>Utilize resident testimonials </a:t>
            </a:r>
          </a:p>
          <a:p>
            <a:pPr lvl="1"/>
            <a:r>
              <a:rPr lang="en-US" sz="2200"/>
              <a:t>Utilize residents for seminars, panel discussions and sales ambassadors at events, etc.</a:t>
            </a:r>
          </a:p>
          <a:p>
            <a:pPr lvl="1"/>
            <a:r>
              <a:rPr lang="en-US" sz="2200"/>
              <a:t>Use current residents in all marketing – print, television, digital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E74798A2-6530-C7D3-0C28-8AFAE082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D282AA-7448-2AE7-5DC9-9850A256444D}"/>
              </a:ext>
            </a:extLst>
          </p:cNvPr>
          <p:cNvSpPr txBox="1">
            <a:spLocks/>
          </p:cNvSpPr>
          <p:nvPr/>
        </p:nvSpPr>
        <p:spPr>
          <a:xfrm>
            <a:off x="307220" y="402771"/>
            <a:ext cx="9652582" cy="1320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Real people </a:t>
            </a:r>
            <a:r>
              <a:rPr lang="en-US"/>
              <a:t>- Real lives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5678BA-CD43-EA80-6FB6-6FF28E407794}"/>
              </a:ext>
            </a:extLst>
          </p:cNvPr>
          <p:cNvSpPr txBox="1">
            <a:spLocks/>
          </p:cNvSpPr>
          <p:nvPr/>
        </p:nvSpPr>
        <p:spPr>
          <a:xfrm>
            <a:off x="424354" y="5024657"/>
            <a:ext cx="9408712" cy="18305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pPr marL="457200" lvl="1" indent="0">
              <a:buNone/>
            </a:pPr>
            <a:r>
              <a:rPr lang="en-US" sz="1800" b="1">
                <a:solidFill>
                  <a:schemeClr val="tx1"/>
                </a:solidFill>
              </a:rPr>
              <a:t>xxxxx</a:t>
            </a: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</p:txBody>
      </p:sp>
      <p:pic>
        <p:nvPicPr>
          <p:cNvPr id="8" name="Picture 7" descr="A logo for a housing company&#10;&#10;Description automatically generated">
            <a:extLst>
              <a:ext uri="{FF2B5EF4-FFF2-40B4-BE49-F238E27FC236}">
                <a16:creationId xmlns:a16="http://schemas.microsoft.com/office/drawing/2014/main" id="{D547B41B-9C8D-09E0-8C5B-873ED391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  <p:pic>
        <p:nvPicPr>
          <p:cNvPr id="2" name="Online Media 1" title="JKV Television Ad – Safety at John Knox Village">
            <a:hlinkClick r:id="" action="ppaction://media"/>
            <a:extLst>
              <a:ext uri="{FF2B5EF4-FFF2-40B4-BE49-F238E27FC236}">
                <a16:creationId xmlns:a16="http://schemas.microsoft.com/office/drawing/2014/main" id="{53E68FE6-9806-86A8-4835-8F7F2FC7B4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1863" y="1471612"/>
            <a:ext cx="7662864" cy="43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9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D282AA-7448-2AE7-5DC9-9850A256444D}"/>
              </a:ext>
            </a:extLst>
          </p:cNvPr>
          <p:cNvSpPr txBox="1">
            <a:spLocks/>
          </p:cNvSpPr>
          <p:nvPr/>
        </p:nvSpPr>
        <p:spPr>
          <a:xfrm>
            <a:off x="307220" y="402771"/>
            <a:ext cx="9652582" cy="1320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Real people</a:t>
            </a:r>
            <a:r>
              <a:rPr lang="en-US"/>
              <a:t> - Real lives</a:t>
            </a:r>
          </a:p>
        </p:txBody>
      </p:sp>
      <p:pic>
        <p:nvPicPr>
          <p:cNvPr id="8" name="Picture 7" descr="A logo for a housing company&#10;&#10;Description automatically generated">
            <a:extLst>
              <a:ext uri="{FF2B5EF4-FFF2-40B4-BE49-F238E27FC236}">
                <a16:creationId xmlns:a16="http://schemas.microsoft.com/office/drawing/2014/main" id="{D547B41B-9C8D-09E0-8C5B-873ED391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  <p:pic>
        <p:nvPicPr>
          <p:cNvPr id="2" name="Online Media 1" title="JKV 2023 TV AD - Version 2">
            <a:hlinkClick r:id="" action="ppaction://media"/>
            <a:extLst>
              <a:ext uri="{FF2B5EF4-FFF2-40B4-BE49-F238E27FC236}">
                <a16:creationId xmlns:a16="http://schemas.microsoft.com/office/drawing/2014/main" id="{5BBDB1A5-C075-4AFF-98B7-9696CB4BE8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0425" y="1566862"/>
            <a:ext cx="7805739" cy="44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5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2294A253-77E8-22DF-248A-14D85E8D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4843380" y="977383"/>
            <a:ext cx="4602747" cy="4857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764A-EFAC-CDA2-B4CF-93AC7DA1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0" y="692727"/>
            <a:ext cx="5585585" cy="1237673"/>
          </a:xfrm>
        </p:spPr>
        <p:txBody>
          <a:bodyPr anchor="ctr">
            <a:normAutofit/>
          </a:bodyPr>
          <a:lstStyle/>
          <a:p>
            <a:r>
              <a:rPr lang="en-US"/>
              <a:t>The ever-popular “Noodle” 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6413-37E5-107D-FE1A-160C1638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Do you need to change your message?</a:t>
            </a:r>
          </a:p>
          <a:p>
            <a:r>
              <a:rPr lang="en-US" sz="2200"/>
              <a:t>What makes </a:t>
            </a:r>
            <a:r>
              <a:rPr lang="en-US" sz="2200" u="sng"/>
              <a:t>you </a:t>
            </a:r>
            <a:r>
              <a:rPr lang="en-US" sz="2200"/>
              <a:t>stand out from the competition?</a:t>
            </a:r>
          </a:p>
        </p:txBody>
      </p:sp>
      <p:pic>
        <p:nvPicPr>
          <p:cNvPr id="6" name="Picture 5" descr="A logo for a housing company&#10;&#10;Description automatically generated">
            <a:extLst>
              <a:ext uri="{FF2B5EF4-FFF2-40B4-BE49-F238E27FC236}">
                <a16:creationId xmlns:a16="http://schemas.microsoft.com/office/drawing/2014/main" id="{C20BFEF4-E4C5-9896-7E7D-9BE1C482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" y="5483831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701B-4475-7795-1338-7C0C80B8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84E7-DFD1-06E2-A96C-5739807A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9" y="148861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500"/>
              <a:t>Marybeth Roberts</a:t>
            </a:r>
          </a:p>
          <a:p>
            <a:pPr marL="0" indent="0" algn="ctr">
              <a:buNone/>
            </a:pPr>
            <a:r>
              <a:rPr lang="en-US" sz="3500"/>
              <a:t>Director of Sales, Marketing &amp; Communications</a:t>
            </a:r>
          </a:p>
          <a:p>
            <a:pPr marL="0" indent="0" algn="ctr">
              <a:buNone/>
            </a:pPr>
            <a:endParaRPr lang="en-US" sz="2800"/>
          </a:p>
          <a:p>
            <a:pPr marL="0" indent="0" algn="ctr">
              <a:buNone/>
            </a:pPr>
            <a:endParaRPr lang="en-US" sz="2800"/>
          </a:p>
          <a:p>
            <a:pPr marL="0" indent="0" algn="ctr">
              <a:buNone/>
            </a:pPr>
            <a:endParaRPr lang="en-US" sz="2800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EA16DDF7-6836-2D51-57C3-5E05ADEF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98" y="3655031"/>
            <a:ext cx="3269672" cy="20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9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illage Assisted Living at John Knox Village, Lee's Summit, MO – Video Walkthrough">
            <a:hlinkClick r:id="" action="ppaction://media"/>
            <a:extLst>
              <a:ext uri="{FF2B5EF4-FFF2-40B4-BE49-F238E27FC236}">
                <a16:creationId xmlns:a16="http://schemas.microsoft.com/office/drawing/2014/main" id="{6E6B4A8D-9610-F693-2E5D-467C8CD2EC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1939" y="1284323"/>
            <a:ext cx="7359710" cy="41672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D282AA-7448-2AE7-5DC9-9850A256444D}"/>
              </a:ext>
            </a:extLst>
          </p:cNvPr>
          <p:cNvSpPr txBox="1">
            <a:spLocks/>
          </p:cNvSpPr>
          <p:nvPr/>
        </p:nvSpPr>
        <p:spPr>
          <a:xfrm>
            <a:off x="424193" y="493007"/>
            <a:ext cx="8596668" cy="9297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Adapting to the moment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5678BA-CD43-EA80-6FB6-6FF28E407794}"/>
              </a:ext>
            </a:extLst>
          </p:cNvPr>
          <p:cNvSpPr txBox="1">
            <a:spLocks/>
          </p:cNvSpPr>
          <p:nvPr/>
        </p:nvSpPr>
        <p:spPr>
          <a:xfrm>
            <a:off x="424354" y="4959313"/>
            <a:ext cx="8092401" cy="189585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sz="2000"/>
              <a:t>Know your data. Was it a successful tool?</a:t>
            </a:r>
            <a:br>
              <a:rPr lang="en-US" sz="2000"/>
            </a:br>
            <a:r>
              <a:rPr lang="en-US" sz="2000"/>
              <a:t>This video has had 2,362 views since it went live in Oct. 2021.</a:t>
            </a:r>
          </a:p>
          <a:p>
            <a:pPr lvl="1"/>
            <a:endParaRPr lang="en-US"/>
          </a:p>
          <a:p>
            <a:pPr marL="0" indent="0">
              <a:buFont typeface="Wingdings 3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E4BD8AFF-C526-0E3C-9717-DEACA0D7B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19" y="134731"/>
            <a:ext cx="8473382" cy="17956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70C0"/>
                </a:solidFill>
              </a:rPr>
              <a:t>A Successful “Game Plan”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431D-A788-BAAD-F82A-DCFB52C4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106" y="1718850"/>
            <a:ext cx="3629370" cy="43225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2200"/>
              <a:t>Know your goals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200"/>
              <a:t>Be sure your team is aligned to your goals</a:t>
            </a:r>
          </a:p>
          <a:p>
            <a:pPr>
              <a:lnSpc>
                <a:spcPct val="90000"/>
              </a:lnSpc>
            </a:pPr>
            <a:r>
              <a:rPr lang="en-US" sz="2200"/>
              <a:t>Work the plan</a:t>
            </a:r>
          </a:p>
          <a:p>
            <a:pPr>
              <a:lnSpc>
                <a:spcPct val="90000"/>
              </a:lnSpc>
            </a:pPr>
            <a:r>
              <a:rPr lang="en-US" sz="2200"/>
              <a:t>Gather data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200"/>
              <a:t>Monitor your progress</a:t>
            </a:r>
          </a:p>
          <a:p>
            <a:pPr>
              <a:lnSpc>
                <a:spcPct val="90000"/>
              </a:lnSpc>
            </a:pPr>
            <a:r>
              <a:rPr lang="en-US" sz="2200"/>
              <a:t>Watch for trends, adapt as needed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</p:txBody>
      </p:sp>
      <p:pic>
        <p:nvPicPr>
          <p:cNvPr id="7" name="Picture 6" descr="The Game Plan » Project TEAM | Boston University">
            <a:extLst>
              <a:ext uri="{FF2B5EF4-FFF2-40B4-BE49-F238E27FC236}">
                <a16:creationId xmlns:a16="http://schemas.microsoft.com/office/drawing/2014/main" id="{A5549995-49FA-D8B2-06B0-C0395234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719947"/>
            <a:ext cx="4245777" cy="4323081"/>
          </a:xfrm>
          <a:prstGeom prst="rect">
            <a:avLst/>
          </a:prstGeom>
        </p:spPr>
      </p:pic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38DE47D2-4461-6DA2-7C96-8984112D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424749F-338A-5D18-79FA-364C14FA2AAA}"/>
              </a:ext>
            </a:extLst>
          </p:cNvPr>
          <p:cNvSpPr txBox="1">
            <a:spLocks/>
          </p:cNvSpPr>
          <p:nvPr/>
        </p:nvSpPr>
        <p:spPr>
          <a:xfrm>
            <a:off x="677334" y="1267409"/>
            <a:ext cx="8596668" cy="183390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>
                <a:solidFill>
                  <a:srgbClr val="0070C0"/>
                </a:solidFill>
              </a:rPr>
              <a:t>Questions? </a:t>
            </a:r>
            <a:endParaRPr lang="en-US" sz="6000"/>
          </a:p>
          <a:p>
            <a:r>
              <a:rPr lang="en-US" sz="6000"/>
              <a:t>					Comments?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A5697-301A-3DDD-5A84-FA4BD750A199}"/>
              </a:ext>
            </a:extLst>
          </p:cNvPr>
          <p:cNvSpPr txBox="1">
            <a:spLocks/>
          </p:cNvSpPr>
          <p:nvPr/>
        </p:nvSpPr>
        <p:spPr>
          <a:xfrm>
            <a:off x="863484" y="4296102"/>
            <a:ext cx="7938827" cy="7488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</a:rPr>
              <a:t>Marybeth Roberts</a:t>
            </a:r>
            <a:br>
              <a:rPr lang="en-US" sz="2200" b="1"/>
            </a:br>
            <a:r>
              <a:rPr lang="en-US" sz="2200" b="1"/>
              <a:t>Director of Sales, Marketing &amp; Communications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BDDC01B-5F90-3CBA-502A-D7D917CD39F6}"/>
              </a:ext>
            </a:extLst>
          </p:cNvPr>
          <p:cNvSpPr txBox="1">
            <a:spLocks/>
          </p:cNvSpPr>
          <p:nvPr/>
        </p:nvSpPr>
        <p:spPr>
          <a:xfrm>
            <a:off x="869321" y="5234152"/>
            <a:ext cx="3750195" cy="263950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Email: </a:t>
            </a:r>
            <a:r>
              <a:rPr lang="en-US" sz="2000">
                <a:solidFill>
                  <a:schemeClr val="tx1"/>
                </a:solidFill>
              </a:rPr>
              <a:t>mroberts@JKV.org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Phone: </a:t>
            </a:r>
            <a:r>
              <a:rPr lang="en-US" sz="2000">
                <a:solidFill>
                  <a:schemeClr val="tx1"/>
                </a:solidFill>
              </a:rPr>
              <a:t>816-251-8005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  <a:p>
            <a:pPr marL="457200" lvl="1" indent="0">
              <a:buFont typeface="Wingdings 3" charset="2"/>
              <a:buNone/>
            </a:pPr>
            <a:r>
              <a:rPr lang="en-US"/>
              <a:t>		</a:t>
            </a:r>
          </a:p>
        </p:txBody>
      </p:sp>
      <p:pic>
        <p:nvPicPr>
          <p:cNvPr id="22" name="Picture 21" descr="A logo for a housing company&#10;&#10;Description automatically generated">
            <a:extLst>
              <a:ext uri="{FF2B5EF4-FFF2-40B4-BE49-F238E27FC236}">
                <a16:creationId xmlns:a16="http://schemas.microsoft.com/office/drawing/2014/main" id="{E86144F8-C036-0E4F-678A-A28E8631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B2454B9-B3A5-BBCE-1721-2C9353447382}"/>
              </a:ext>
            </a:extLst>
          </p:cNvPr>
          <p:cNvSpPr txBox="1">
            <a:spLocks/>
          </p:cNvSpPr>
          <p:nvPr/>
        </p:nvSpPr>
        <p:spPr>
          <a:xfrm>
            <a:off x="5475268" y="1718881"/>
            <a:ext cx="5326729" cy="432208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>
              <a:solidFill>
                <a:srgbClr val="0070C0"/>
              </a:solidFill>
            </a:endParaRPr>
          </a:p>
          <a:p>
            <a:pPr marL="57150" indent="0">
              <a:buNone/>
            </a:pPr>
            <a:endParaRPr lang="en-US" sz="1600" b="1"/>
          </a:p>
          <a:p>
            <a:pPr marL="457200" lvl="1" indent="0">
              <a:buFont typeface="Wingdings 3" charset="2"/>
              <a:buNone/>
            </a:pPr>
            <a:r>
              <a:rPr lang="en-US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2481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map of a village&#10;&#10;Description automatically generated">
            <a:extLst>
              <a:ext uri="{FF2B5EF4-FFF2-40B4-BE49-F238E27FC236}">
                <a16:creationId xmlns:a16="http://schemas.microsoft.com/office/drawing/2014/main" id="{B45BFA77-3BAC-534E-494D-6D6210A3C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33" y="1353464"/>
            <a:ext cx="5094758" cy="5509404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7CEE02-069A-5F2F-81CC-89D14F9BF6B8}"/>
              </a:ext>
            </a:extLst>
          </p:cNvPr>
          <p:cNvSpPr txBox="1">
            <a:spLocks/>
          </p:cNvSpPr>
          <p:nvPr/>
        </p:nvSpPr>
        <p:spPr>
          <a:xfrm>
            <a:off x="6090650" y="1350066"/>
            <a:ext cx="3765858" cy="4786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/>
              <a:t>The 3rd largest not-for-profit single-campus </a:t>
            </a:r>
          </a:p>
          <a:p>
            <a:pPr marL="0" indent="0">
              <a:buNone/>
            </a:pPr>
            <a:r>
              <a:rPr lang="en-US" sz="3600"/>
              <a:t>Life Plan Community </a:t>
            </a:r>
          </a:p>
          <a:p>
            <a:pPr marL="0" indent="0">
              <a:buNone/>
            </a:pPr>
            <a:r>
              <a:rPr lang="en-US" sz="3600"/>
              <a:t>in the nation.</a:t>
            </a:r>
          </a:p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400E0A-0814-6F1A-770B-98C4202C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John Knox Village is...</a:t>
            </a:r>
          </a:p>
        </p:txBody>
      </p:sp>
    </p:spTree>
    <p:extLst>
      <p:ext uri="{BB962C8B-B14F-4D97-AF65-F5344CB8AC3E}">
        <p14:creationId xmlns:p14="http://schemas.microsoft.com/office/powerpoint/2010/main" val="302358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7764A-EFAC-CDA2-B4CF-93AC7DA1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66" y="606109"/>
            <a:ext cx="2819278" cy="4351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0070C0"/>
                </a:solidFill>
              </a:rPr>
              <a:t>Our 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Health 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Services Include:</a:t>
            </a:r>
            <a:br>
              <a:rPr lang="en-US" sz="3400">
                <a:solidFill>
                  <a:srgbClr val="0070C0"/>
                </a:solidFill>
              </a:rPr>
            </a:br>
            <a:endParaRPr lang="en-US" sz="340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2295A7F6-E9A3-C414-D625-8D3CD7362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40798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9" name="Picture 678" descr="A logo for a housing company&#10;&#10;Description automatically generated">
            <a:extLst>
              <a:ext uri="{FF2B5EF4-FFF2-40B4-BE49-F238E27FC236}">
                <a16:creationId xmlns:a16="http://schemas.microsoft.com/office/drawing/2014/main" id="{EE0E78F6-27BB-A9A7-FD29-494DA763C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90" y="5326726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215-D319-FE63-5D37-7BB9D998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Let’s talk Baseball!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C6FD-5D5E-968C-6457-EA7B95BC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219" y="2160589"/>
            <a:ext cx="4064439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/>
              <a:t>	Baseball Stats:		</a:t>
            </a:r>
          </a:p>
          <a:p>
            <a:pPr lvl="2"/>
            <a:r>
              <a:rPr lang="en-US" sz="2200"/>
              <a:t>ERA – Earned runs average</a:t>
            </a:r>
          </a:p>
          <a:p>
            <a:pPr lvl="2"/>
            <a:r>
              <a:rPr lang="en-US" sz="2200"/>
              <a:t>RBIs- Runs batted in</a:t>
            </a:r>
          </a:p>
          <a:p>
            <a:pPr lvl="2"/>
            <a:r>
              <a:rPr lang="en-US" sz="2200"/>
              <a:t>HR – Home runs</a:t>
            </a:r>
          </a:p>
          <a:p>
            <a:pPr lvl="2"/>
            <a:r>
              <a:rPr lang="en-US" sz="2200"/>
              <a:t>SO – Strike out</a:t>
            </a:r>
          </a:p>
          <a:p>
            <a:pPr lvl="2"/>
            <a:r>
              <a:rPr lang="en-US" sz="2200"/>
              <a:t>OBP – On Base Percentage</a:t>
            </a:r>
          </a:p>
          <a:p>
            <a:pPr lvl="2"/>
            <a:r>
              <a:rPr lang="en-US" sz="2200"/>
              <a:t>GIDP – Ground into a double play</a:t>
            </a:r>
          </a:p>
        </p:txBody>
      </p:sp>
      <p:pic>
        <p:nvPicPr>
          <p:cNvPr id="4" name="Picture 3" descr="Teams in the middle: Royals 2024 win projections - Royals Review">
            <a:extLst>
              <a:ext uri="{FF2B5EF4-FFF2-40B4-BE49-F238E27FC236}">
                <a16:creationId xmlns:a16="http://schemas.microsoft.com/office/drawing/2014/main" id="{AB838E8C-5C2A-F81D-67A2-E233A6DF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1" r="1205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for a housing company&#10;&#10;Description automatically generated">
            <a:extLst>
              <a:ext uri="{FF2B5EF4-FFF2-40B4-BE49-F238E27FC236}">
                <a16:creationId xmlns:a16="http://schemas.microsoft.com/office/drawing/2014/main" id="{693FCF66-43CD-4AF7-D139-9C0939F2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,600+ Baseball Game Plan Stock Photos, Pictures &amp; Royalty-Free Images -  iStock | Baseball diamond, Baseball coach">
            <a:extLst>
              <a:ext uri="{FF2B5EF4-FFF2-40B4-BE49-F238E27FC236}">
                <a16:creationId xmlns:a16="http://schemas.microsoft.com/office/drawing/2014/main" id="{BD44AC9D-8F7A-6AB2-A105-FDEDED19A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8" r="753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764A-EFAC-CDA2-B4CF-93AC7DA1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36786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70C0"/>
                </a:solidFill>
              </a:rPr>
              <a:t>Baseball Stats:</a:t>
            </a:r>
            <a:br>
              <a:rPr lang="en-US"/>
            </a:br>
            <a:r>
              <a:rPr lang="en-US"/>
              <a:t>Why are they important?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6413-37E5-107D-FE1A-160C1638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53557"/>
            <a:ext cx="3851122" cy="3392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Create the team's game plan.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for a housing company&#10;&#10;Description automatically generated">
            <a:extLst>
              <a:ext uri="{FF2B5EF4-FFF2-40B4-BE49-F238E27FC236}">
                <a16:creationId xmlns:a16="http://schemas.microsoft.com/office/drawing/2014/main" id="{04BC202B-F150-ADC9-435D-1AAD64E0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" y="5484876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764A-EFAC-CDA2-B4CF-93AC7DA1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get started?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6413-37E5-107D-FE1A-160C1638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75" y="1710787"/>
            <a:ext cx="772142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Start by building your business plan:</a:t>
            </a:r>
          </a:p>
          <a:p>
            <a:pPr lvl="1"/>
            <a:r>
              <a:rPr lang="en-US" sz="2200"/>
              <a:t>Identify your key performance indicators – Your “Stats”</a:t>
            </a:r>
          </a:p>
          <a:p>
            <a:pPr lvl="1"/>
            <a:r>
              <a:rPr lang="en-US" sz="2200"/>
              <a:t>Learn about your marketplace</a:t>
            </a:r>
          </a:p>
          <a:p>
            <a:pPr lvl="1"/>
            <a:r>
              <a:rPr lang="en-US" sz="2200"/>
              <a:t>Understand your competition</a:t>
            </a:r>
            <a:endParaRPr lang="en-US" sz="2200">
              <a:solidFill>
                <a:srgbClr val="000000"/>
              </a:solidFill>
            </a:endParaRPr>
          </a:p>
          <a:p>
            <a:pPr lvl="1"/>
            <a:r>
              <a:rPr lang="en-US" sz="2200"/>
              <a:t>Know your teams' strengths and weaknesses</a:t>
            </a:r>
          </a:p>
          <a:p>
            <a:pPr lvl="1"/>
            <a:r>
              <a:rPr lang="en-US" sz="2200"/>
              <a:t>Set measurable goals</a:t>
            </a:r>
          </a:p>
          <a:p>
            <a:pPr lvl="1"/>
            <a:r>
              <a:rPr lang="en-US" sz="2200"/>
              <a:t>Build the necessary plans and strategies to meet the goals in your “Game Plan”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 descr="A logo for a housing company&#10;&#10;Description automatically generated">
            <a:extLst>
              <a:ext uri="{FF2B5EF4-FFF2-40B4-BE49-F238E27FC236}">
                <a16:creationId xmlns:a16="http://schemas.microsoft.com/office/drawing/2014/main" id="{F9FC5E6A-DFC9-4E84-9DF1-B5313299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3AB6E-465A-933E-DA56-9C68750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81" y="947057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5400"/>
              <a:t>How do we use the numbers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F04940B4-2FDB-EA3B-BE17-046B59B57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11893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" name="Picture 46" descr="A logo for a housing company&#10;&#10;Description automatically generated">
            <a:extLst>
              <a:ext uri="{FF2B5EF4-FFF2-40B4-BE49-F238E27FC236}">
                <a16:creationId xmlns:a16="http://schemas.microsoft.com/office/drawing/2014/main" id="{F65240BE-15C2-1CFE-A2F5-BE221AED1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34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4C9B0C-348A-FB7B-2E21-75D8FC3A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99956"/>
            <a:ext cx="8596668" cy="132080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Build Your Game Plan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9C6B4-6B37-99FA-4089-C76145586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180" y="2111426"/>
            <a:ext cx="4185623" cy="576262"/>
          </a:xfrm>
        </p:spPr>
        <p:txBody>
          <a:bodyPr/>
          <a:lstStyle/>
          <a:p>
            <a:r>
              <a:rPr lang="en-US"/>
              <a:t>Independent Living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C6FCE-E64A-FEC5-C04C-948E21838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181" y="2832680"/>
            <a:ext cx="4185623" cy="3304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Leads	</a:t>
            </a:r>
          </a:p>
          <a:p>
            <a:r>
              <a:rPr lang="en-US" sz="2200"/>
              <a:t>Engagement tracking	</a:t>
            </a:r>
          </a:p>
          <a:p>
            <a:r>
              <a:rPr lang="en-US" sz="2200"/>
              <a:t>Deposits</a:t>
            </a:r>
          </a:p>
          <a:p>
            <a:r>
              <a:rPr lang="en-US" sz="2200"/>
              <a:t>Move-ins</a:t>
            </a:r>
          </a:p>
          <a:p>
            <a:r>
              <a:rPr lang="en-US" sz="2200"/>
              <a:t>Occupancy: </a:t>
            </a:r>
            <a:br>
              <a:rPr lang="en-US" sz="2200"/>
            </a:br>
            <a:r>
              <a:rPr lang="en-US" sz="1900"/>
              <a:t>Move-ins vs. Move-outs</a:t>
            </a:r>
          </a:p>
          <a:p>
            <a:r>
              <a:rPr lang="en-US" sz="2200"/>
              <a:t>Revenue</a:t>
            </a:r>
            <a:r>
              <a:rPr lang="en-US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29200-AE4D-E7D9-8864-5E5524D0F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6211" y="2111548"/>
            <a:ext cx="4185618" cy="576262"/>
          </a:xfrm>
        </p:spPr>
        <p:txBody>
          <a:bodyPr/>
          <a:lstStyle/>
          <a:p>
            <a:r>
              <a:rPr lang="en-US"/>
              <a:t>Health 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618604-4459-C4D4-35EB-216E45DD6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2781" y="2833018"/>
            <a:ext cx="4185617" cy="3304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Referrals</a:t>
            </a:r>
          </a:p>
          <a:p>
            <a:r>
              <a:rPr lang="en-US" sz="2200"/>
              <a:t>Engagement tracking</a:t>
            </a:r>
          </a:p>
          <a:p>
            <a:r>
              <a:rPr lang="en-US" sz="2200"/>
              <a:t>Payor mix</a:t>
            </a:r>
          </a:p>
          <a:p>
            <a:r>
              <a:rPr lang="en-US" sz="2200"/>
              <a:t>Admissions</a:t>
            </a:r>
            <a:endParaRPr lang="en-US"/>
          </a:p>
          <a:p>
            <a:r>
              <a:rPr lang="en-US" sz="2200"/>
              <a:t>Census: </a:t>
            </a:r>
            <a:br>
              <a:rPr lang="en-US" sz="2200"/>
            </a:br>
            <a:r>
              <a:rPr lang="en-US" sz="1900"/>
              <a:t>Admissions vs. discharges</a:t>
            </a:r>
          </a:p>
          <a:p>
            <a:r>
              <a:rPr lang="en-US" sz="2200"/>
              <a:t>Revenue</a:t>
            </a:r>
          </a:p>
          <a:p>
            <a:pPr lvl="1"/>
            <a:endParaRPr lang="en-US"/>
          </a:p>
        </p:txBody>
      </p:sp>
      <p:pic>
        <p:nvPicPr>
          <p:cNvPr id="10" name="Picture 9" descr="A logo for a housing company&#10;&#10;Description automatically generated">
            <a:extLst>
              <a:ext uri="{FF2B5EF4-FFF2-40B4-BE49-F238E27FC236}">
                <a16:creationId xmlns:a16="http://schemas.microsoft.com/office/drawing/2014/main" id="{D9C0E548-9F6A-ABBE-82C3-3C8D268C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3" y="5456122"/>
            <a:ext cx="1828800" cy="1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44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0084e5e-db29-4b50-907a-37594d4e3ecb" xsi:nil="true"/>
    <_ip_UnifiedCompliancePolicyProperties xmlns="http://schemas.microsoft.com/sharepoint/v3" xsi:nil="true"/>
    <lcf76f155ced4ddcb4097134ff3c332f xmlns="54af255e-7ecc-4fa6-8043-0fb1bc06d26a">
      <Terms xmlns="http://schemas.microsoft.com/office/infopath/2007/PartnerControls"/>
    </lcf76f155ced4ddcb4097134ff3c332f>
    <SharedWithUsers xmlns="e0084e5e-db29-4b50-907a-37594d4e3ecb">
      <UserInfo>
        <DisplayName>kburec (Karen Burec)</DisplayName>
        <AccountId>24</AccountId>
        <AccountType/>
      </UserInfo>
      <UserInfo>
        <DisplayName>cleppert (Cheryl Leppert)</DisplayName>
        <AccountId>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E734827F3AF43AC3BD86A991A4D28" ma:contentTypeVersion="20" ma:contentTypeDescription="Create a new document." ma:contentTypeScope="" ma:versionID="ac7c636c3047f419fc9a99c2ce0f93ea">
  <xsd:schema xmlns:xsd="http://www.w3.org/2001/XMLSchema" xmlns:xs="http://www.w3.org/2001/XMLSchema" xmlns:p="http://schemas.microsoft.com/office/2006/metadata/properties" xmlns:ns1="http://schemas.microsoft.com/sharepoint/v3" xmlns:ns2="54af255e-7ecc-4fa6-8043-0fb1bc06d26a" xmlns:ns3="e0084e5e-db29-4b50-907a-37594d4e3ecb" targetNamespace="http://schemas.microsoft.com/office/2006/metadata/properties" ma:root="true" ma:fieldsID="c588f42c9ec26c60bb302a6029d4e3c9" ns1:_="" ns2:_="" ns3:_="">
    <xsd:import namespace="http://schemas.microsoft.com/sharepoint/v3"/>
    <xsd:import namespace="54af255e-7ecc-4fa6-8043-0fb1bc06d26a"/>
    <xsd:import namespace="e0084e5e-db29-4b50-907a-37594d4e3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f255e-7ecc-4fa6-8043-0fb1bc06d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ddff41f-f5fd-49d8-bae9-d8ca462e8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84e5e-db29-4b50-907a-37594d4e3ec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f2b7fd-7b11-4e5a-82f5-fcf5c050bdb4}" ma:internalName="TaxCatchAll" ma:showField="CatchAllData" ma:web="e0084e5e-db29-4b50-907a-37594d4e3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7460E5-97AD-47CD-9E8E-B19761F5AA08}">
  <ds:schemaRefs>
    <ds:schemaRef ds:uri="54af255e-7ecc-4fa6-8043-0fb1bc06d26a"/>
    <ds:schemaRef ds:uri="e0084e5e-db29-4b50-907a-37594d4e3ec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1BC0F80-9A23-4088-BB5E-462E1A5A911E}">
  <ds:schemaRefs>
    <ds:schemaRef ds:uri="54af255e-7ecc-4fa6-8043-0fb1bc06d26a"/>
    <ds:schemaRef ds:uri="e0084e5e-db29-4b50-907a-37594d4e3e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421914-250F-4EFB-BA68-83D9E10D6E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659</Words>
  <Application>Microsoft Office PowerPoint</Application>
  <PresentationFormat>Widescreen</PresentationFormat>
  <Paragraphs>152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Putting Data-Driven Strategies Into Action: Building, Executing &amp; Measuring Successful Marketing Plans</vt:lpstr>
      <vt:lpstr>PowerPoint Presentation</vt:lpstr>
      <vt:lpstr>John Knox Village is...</vt:lpstr>
      <vt:lpstr>Our  Health  Services Include: </vt:lpstr>
      <vt:lpstr>Let’s talk Baseball!</vt:lpstr>
      <vt:lpstr>Baseball Stats: Why are they important? </vt:lpstr>
      <vt:lpstr>How do we get started? </vt:lpstr>
      <vt:lpstr>How do we use the numbers ?</vt:lpstr>
      <vt:lpstr>Build Your Game Plan</vt:lpstr>
      <vt:lpstr>The plan starts with generating leads</vt:lpstr>
      <vt:lpstr>Which tools are generating leads?</vt:lpstr>
      <vt:lpstr>What tools are performing the best?  Cost per lead? Resources? Results? ROI? </vt:lpstr>
      <vt:lpstr>Shiny Penny Syndrome: What’s the best lead? </vt:lpstr>
      <vt:lpstr>The Impenetrable “State Line Corridor”</vt:lpstr>
      <vt:lpstr>Is your message on point?</vt:lpstr>
      <vt:lpstr>Know When to Pivot Tailoring your messaging based on data</vt:lpstr>
      <vt:lpstr>PowerPoint Presentation</vt:lpstr>
      <vt:lpstr>PowerPoint Presentation</vt:lpstr>
      <vt:lpstr>The ever-popular “Noodle” Ad!</vt:lpstr>
      <vt:lpstr>PowerPoint Presentation</vt:lpstr>
      <vt:lpstr>A Successful “Game Plan”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Data-Driven Strategies Into Action: Building, Executing &amp; Measuring Successful Marketing Plans.</dc:title>
  <dc:creator>mroberts (Marybeth Roberts)</dc:creator>
  <cp:lastModifiedBy>mroberts (Marybeth Roberts)</cp:lastModifiedBy>
  <cp:revision>4</cp:revision>
  <dcterms:created xsi:type="dcterms:W3CDTF">2024-06-03T18:35:46Z</dcterms:created>
  <dcterms:modified xsi:type="dcterms:W3CDTF">2024-06-06T18:35:41Z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0x0101009DEE734827F3AF43AC3BD86A991A4D28</vt:lpwstr>
  </property>
  <property fmtid="{D5CDD505-2E9C-101B-9397-08002B2CF9AE}" pid="3" name="MediaServiceImageTags">
    <vt:lpwstr/>
  </property>
</Properties>
</file>